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915" r:id="rId4"/>
  </p:sldMasterIdLst>
  <p:notesMasterIdLst>
    <p:notesMasterId r:id="rId29"/>
  </p:notesMasterIdLst>
  <p:sldIdLst>
    <p:sldId id="1969" r:id="rId5"/>
    <p:sldId id="2147376502" r:id="rId6"/>
    <p:sldId id="2147376303" r:id="rId7"/>
    <p:sldId id="2147376453" r:id="rId8"/>
    <p:sldId id="2147376571" r:id="rId9"/>
    <p:sldId id="2147376452" r:id="rId10"/>
    <p:sldId id="2147376500" r:id="rId11"/>
    <p:sldId id="2147376538" r:id="rId12"/>
    <p:sldId id="2147376457" r:id="rId13"/>
    <p:sldId id="2147376505" r:id="rId14"/>
    <p:sldId id="2147376572" r:id="rId15"/>
    <p:sldId id="2147376487" r:id="rId16"/>
    <p:sldId id="2147376482" r:id="rId17"/>
    <p:sldId id="2147376506" r:id="rId18"/>
    <p:sldId id="2147376539" r:id="rId19"/>
    <p:sldId id="2147376513" r:id="rId20"/>
    <p:sldId id="2147376515" r:id="rId21"/>
    <p:sldId id="2147376344" r:id="rId22"/>
    <p:sldId id="2145707093" r:id="rId23"/>
    <p:sldId id="2147376243" r:id="rId24"/>
    <p:sldId id="2145707071" r:id="rId25"/>
    <p:sldId id="2145707072" r:id="rId26"/>
    <p:sldId id="2145707097" r:id="rId27"/>
    <p:sldId id="2147376540" r:id="rId28"/>
  </p:sldIdLst>
  <p:sldSz cx="12192000" cy="6858000"/>
  <p:notesSz cx="6805613" cy="9939338"/>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BE6D6636-5690-482B-8E4B-0EDDD92399A1}">
          <p14:sldIdLst>
            <p14:sldId id="1969"/>
            <p14:sldId id="2147376502"/>
            <p14:sldId id="2147376303"/>
            <p14:sldId id="2147376453"/>
            <p14:sldId id="2147376571"/>
            <p14:sldId id="2147376452"/>
            <p14:sldId id="2147376500"/>
            <p14:sldId id="2147376538"/>
            <p14:sldId id="2147376457"/>
            <p14:sldId id="2147376505"/>
            <p14:sldId id="2147376572"/>
            <p14:sldId id="2147376487"/>
            <p14:sldId id="2147376482"/>
            <p14:sldId id="2147376506"/>
            <p14:sldId id="2147376539"/>
            <p14:sldId id="2147376513"/>
            <p14:sldId id="2147376515"/>
            <p14:sldId id="2147376344"/>
            <p14:sldId id="2145707093"/>
            <p14:sldId id="2147376243"/>
            <p14:sldId id="2145707071"/>
            <p14:sldId id="2145707072"/>
            <p14:sldId id="2145707097"/>
            <p14:sldId id="2147376540"/>
          </p14:sldIdLst>
        </p14:section>
      </p14:sectionLst>
    </p:ext>
    <p:ext uri="{EFAFB233-063F-42B5-8137-9DF3F51BA10A}">
      <p15:sldGuideLst xmlns:p15="http://schemas.microsoft.com/office/powerpoint/2012/main">
        <p15:guide id="1" pos="3840" userDrawn="1">
          <p15:clr>
            <a:srgbClr val="A4A3A4"/>
          </p15:clr>
        </p15:guide>
        <p15:guide id="2" orient="horz" pos="21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40" clrIdx="0"/>
  <p:cmAuthor id="2" name="McArdle, Max" initials="MM" lastIdx="1" clrIdx="1">
    <p:extLst>
      <p:ext uri="{19B8F6BF-5375-455C-9EA6-DF929625EA0E}">
        <p15:presenceInfo xmlns:p15="http://schemas.microsoft.com/office/powerpoint/2012/main" userId="S::max.mcardle@takeda.com::5a59968e-e782-4d81-8e54-3bb2178d1e60" providerId="AD"/>
      </p:ext>
    </p:extLst>
  </p:cmAuthor>
  <p:cmAuthor id="3" name="Ikei, Saori" initials="IS" lastIdx="3" clrIdx="2">
    <p:extLst>
      <p:ext uri="{19B8F6BF-5375-455C-9EA6-DF929625EA0E}">
        <p15:presenceInfo xmlns:p15="http://schemas.microsoft.com/office/powerpoint/2012/main" userId="S::saori.ikei@takeda.com::61c7d4bd-e5e6-4b2f-ad6e-7417835daa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BDE"/>
    <a:srgbClr val="B60713"/>
    <a:srgbClr val="901514"/>
    <a:srgbClr val="B90D17"/>
    <a:srgbClr val="BC121A"/>
    <a:srgbClr val="C0171E"/>
    <a:srgbClr val="F3A7AA"/>
    <a:srgbClr val="66676C"/>
    <a:srgbClr val="FCD624"/>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96" autoAdjust="0"/>
    <p:restoredTop sz="96327" autoAdjust="0"/>
  </p:normalViewPr>
  <p:slideViewPr>
    <p:cSldViewPr snapToGrid="0">
      <p:cViewPr>
        <p:scale>
          <a:sx n="75" d="100"/>
          <a:sy n="75" d="100"/>
        </p:scale>
        <p:origin x="1008" y="558"/>
      </p:cViewPr>
      <p:guideLst>
        <p:guide pos="3840"/>
        <p:guide orient="horz" pos="2137"/>
      </p:guideLst>
    </p:cSldViewPr>
  </p:slideViewPr>
  <p:notesTextViewPr>
    <p:cViewPr>
      <p:scale>
        <a:sx n="75" d="100"/>
        <a:sy n="75" d="100"/>
      </p:scale>
      <p:origin x="0" y="0"/>
    </p:cViewPr>
  </p:notesTextViewPr>
  <p:sorterViewPr>
    <p:cViewPr>
      <p:scale>
        <a:sx n="53" d="100"/>
        <a:sy n="53" d="100"/>
      </p:scale>
      <p:origin x="0" y="0"/>
    </p:cViewPr>
  </p:sorterViewPr>
  <p:notesViewPr>
    <p:cSldViewPr snapToGrid="0">
      <p:cViewPr>
        <p:scale>
          <a:sx n="1" d="2"/>
          <a:sy n="1" d="2"/>
        </p:scale>
        <p:origin x="5600" y="28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198B-8B40-A23B-0B9AEC05EC0E}"/>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3-198B-8B40-A23B-0B9AEC05EC0E}"/>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198B-8B40-A23B-0B9AEC05EC0E}"/>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198B-8B40-A23B-0B9AEC05EC0E}"/>
              </c:ext>
            </c:extLst>
          </c:dPt>
          <c:cat>
            <c:strRef>
              <c:f>Sheet1!$A$2:$A$5</c:f>
              <c:strCache>
                <c:ptCount val="4"/>
                <c:pt idx="0">
                  <c:v>US</c:v>
                </c:pt>
                <c:pt idx="1">
                  <c:v>Japan</c:v>
                </c:pt>
                <c:pt idx="2">
                  <c:v>EU &amp; Can</c:v>
                </c:pt>
                <c:pt idx="3">
                  <c:v>RoW</c:v>
                </c:pt>
              </c:strCache>
            </c:strRef>
          </c:cat>
          <c:val>
            <c:numRef>
              <c:f>Sheet1!$B$2:$B$5</c:f>
              <c:numCache>
                <c:formatCode>General</c:formatCode>
                <c:ptCount val="4"/>
                <c:pt idx="0">
                  <c:v>40</c:v>
                </c:pt>
                <c:pt idx="1">
                  <c:v>12</c:v>
                </c:pt>
                <c:pt idx="2">
                  <c:v>30</c:v>
                </c:pt>
                <c:pt idx="3">
                  <c:v>18</c:v>
                </c:pt>
              </c:numCache>
            </c:numRef>
          </c:val>
          <c:extLst>
            <c:ext xmlns:c16="http://schemas.microsoft.com/office/drawing/2014/chart" uri="{C3380CC4-5D6E-409C-BE32-E72D297353CC}">
              <c16:uniqueId val="{00000008-198B-8B40-A23B-0B9AEC05EC0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92BF-9E4C-A282-63307967C3F5}"/>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3-92BF-9E4C-A282-63307967C3F5}"/>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92BF-9E4C-A282-63307967C3F5}"/>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92BF-9E4C-A282-63307967C3F5}"/>
              </c:ext>
            </c:extLst>
          </c:dPt>
          <c:cat>
            <c:strRef>
              <c:f>Sheet1!$A$2:$A$5</c:f>
              <c:strCache>
                <c:ptCount val="4"/>
                <c:pt idx="0">
                  <c:v>US</c:v>
                </c:pt>
                <c:pt idx="1">
                  <c:v>Japan</c:v>
                </c:pt>
                <c:pt idx="2">
                  <c:v>EU &amp; Can</c:v>
                </c:pt>
                <c:pt idx="3">
                  <c:v>Emerging</c:v>
                </c:pt>
              </c:strCache>
            </c:strRef>
          </c:cat>
          <c:val>
            <c:numRef>
              <c:f>Sheet1!$B$2:$B$5</c:f>
              <c:numCache>
                <c:formatCode>General</c:formatCode>
                <c:ptCount val="4"/>
                <c:pt idx="0">
                  <c:v>49</c:v>
                </c:pt>
                <c:pt idx="1">
                  <c:v>18</c:v>
                </c:pt>
                <c:pt idx="2">
                  <c:v>21</c:v>
                </c:pt>
                <c:pt idx="3">
                  <c:v>13</c:v>
                </c:pt>
              </c:numCache>
            </c:numRef>
          </c:val>
          <c:extLst>
            <c:ext xmlns:c16="http://schemas.microsoft.com/office/drawing/2014/chart" uri="{C3380CC4-5D6E-409C-BE32-E72D297353CC}">
              <c16:uniqueId val="{00000008-92BF-9E4C-A282-63307967C3F5}"/>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explosion val="1"/>
          <c:dPt>
            <c:idx val="0"/>
            <c:bubble3D val="0"/>
            <c:spPr>
              <a:solidFill>
                <a:schemeClr val="accent2">
                  <a:lumMod val="75000"/>
                </a:schemeClr>
              </a:solidFill>
              <a:ln w="19050">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7-8C64-C44C-B066-324392B8C0BC}"/>
              </c:ext>
            </c:extLst>
          </c:dPt>
          <c:dPt>
            <c:idx val="1"/>
            <c:bubble3D val="0"/>
            <c:spPr>
              <a:solidFill>
                <a:srgbClr val="901514"/>
              </a:solidFill>
              <a:ln w="19050">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1-8C64-C44C-B066-324392B8C0BC}"/>
              </c:ext>
            </c:extLst>
          </c:dPt>
          <c:dPt>
            <c:idx val="2"/>
            <c:bubble3D val="0"/>
            <c:spPr>
              <a:solidFill>
                <a:srgbClr val="B60713"/>
              </a:solidFill>
              <a:ln w="19050">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5-8C64-C44C-B066-324392B8C0BC}"/>
              </c:ext>
            </c:extLst>
          </c:dPt>
          <c:dPt>
            <c:idx val="3"/>
            <c:bubble3D val="0"/>
            <c:spPr>
              <a:solidFill>
                <a:schemeClr val="accent1"/>
              </a:solidFill>
              <a:ln w="19050">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4-8C64-C44C-B066-324392B8C0BC}"/>
              </c:ext>
            </c:extLst>
          </c:dPt>
          <c:dPt>
            <c:idx val="4"/>
            <c:bubble3D val="0"/>
            <c:spPr>
              <a:solidFill>
                <a:schemeClr val="accent2">
                  <a:lumMod val="40000"/>
                  <a:lumOff val="60000"/>
                </a:schemeClr>
              </a:solidFill>
              <a:ln w="19050">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6-8C64-C44C-B066-324392B8C0BC}"/>
              </c:ext>
            </c:extLst>
          </c:dPt>
          <c:dPt>
            <c:idx val="5"/>
            <c:bubble3D val="0"/>
            <c:spPr>
              <a:solidFill>
                <a:schemeClr val="accent2">
                  <a:lumMod val="20000"/>
                  <a:lumOff val="80000"/>
                </a:schemeClr>
              </a:solidFill>
              <a:ln w="19050">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A-AC7A-B84C-92DC-33C51A5B874C}"/>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c:v>
                </c:pt>
                <c:pt idx="1">
                  <c:v>2</c:v>
                </c:pt>
                <c:pt idx="2">
                  <c:v>2</c:v>
                </c:pt>
                <c:pt idx="3">
                  <c:v>2</c:v>
                </c:pt>
                <c:pt idx="4">
                  <c:v>2</c:v>
                </c:pt>
                <c:pt idx="5">
                  <c:v>2</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8C64-C44C-B066-324392B8C0B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c:spPr>
          <c:dPt>
            <c:idx val="0"/>
            <c:bubble3D val="0"/>
            <c:spPr>
              <a:solidFill>
                <a:schemeClr val="bg1"/>
              </a:solidFill>
              <a:ln w="19050">
                <a:noFill/>
              </a:ln>
              <a:effectLst/>
            </c:spPr>
            <c:extLst>
              <c:ext xmlns:c16="http://schemas.microsoft.com/office/drawing/2014/chart" uri="{C3380CC4-5D6E-409C-BE32-E72D297353CC}">
                <c16:uniqueId val="{00000001-95D1-E741-AC13-DC565DD24593}"/>
              </c:ext>
            </c:extLst>
          </c:dPt>
          <c:dPt>
            <c:idx val="1"/>
            <c:bubble3D val="0"/>
            <c:spPr>
              <a:solidFill>
                <a:schemeClr val="accent4"/>
              </a:solidFill>
              <a:ln w="19050">
                <a:noFill/>
              </a:ln>
              <a:effectLst/>
            </c:spPr>
            <c:extLst>
              <c:ext xmlns:c16="http://schemas.microsoft.com/office/drawing/2014/chart" uri="{C3380CC4-5D6E-409C-BE32-E72D297353CC}">
                <c16:uniqueId val="{00000003-95D1-E741-AC13-DC565DD24593}"/>
              </c:ext>
            </c:extLst>
          </c:dPt>
          <c:cat>
            <c:strRef>
              <c:f>Sheet1!$A$2:$A$3</c:f>
              <c:strCache>
                <c:ptCount val="2"/>
                <c:pt idx="0">
                  <c:v>1st Qtr</c:v>
                </c:pt>
                <c:pt idx="1">
                  <c:v>2nd Qtr</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95D1-E741-AC13-DC565DD24593}"/>
            </c:ext>
          </c:extLst>
        </c:ser>
        <c:dLbls>
          <c:showLegendKey val="0"/>
          <c:showVal val="0"/>
          <c:showCatName val="0"/>
          <c:showSerName val="0"/>
          <c:showPercent val="0"/>
          <c:showBubbleSize val="0"/>
          <c:showLeaderLines val="1"/>
        </c:dLbls>
        <c:firstSliceAng val="36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image" Target="../media/image45.png"/></Relationships>
</file>

<file path=ppt/drawings/drawing1.xml><?xml version="1.0" encoding="utf-8"?>
<c:userShapes xmlns:c="http://schemas.openxmlformats.org/drawingml/2006/chart">
  <cdr:relSizeAnchor xmlns:cdr="http://schemas.openxmlformats.org/drawingml/2006/chartDrawing">
    <cdr:from>
      <cdr:x>0.31834</cdr:x>
      <cdr:y>0.65001</cdr:y>
    </cdr:from>
    <cdr:to>
      <cdr:x>0.47843</cdr:x>
      <cdr:y>0.893</cdr:y>
    </cdr:to>
    <cdr:pic>
      <cdr:nvPicPr>
        <cdr:cNvPr id="2" name="Graphic 14">
          <a:extLst xmlns:a="http://schemas.openxmlformats.org/drawingml/2006/main">
            <a:ext uri="{FF2B5EF4-FFF2-40B4-BE49-F238E27FC236}">
              <a16:creationId xmlns:a16="http://schemas.microsoft.com/office/drawing/2014/main" id="{78E6B21E-4756-B34B-B8A2-3FEE5025D45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2028571" y="2728952"/>
          <a:ext cx="1020159" cy="102015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100" cy="498693"/>
          </a:xfrm>
          <a:prstGeom prst="rect">
            <a:avLst/>
          </a:prstGeom>
        </p:spPr>
        <p:txBody>
          <a:bodyPr vert="horz" lIns="94640" tIns="47320" rIns="94640" bIns="47320" rtlCol="0"/>
          <a:lstStyle>
            <a:lvl1pPr algn="l">
              <a:defRPr sz="1200"/>
            </a:lvl1pPr>
          </a:lstStyle>
          <a:p>
            <a:endParaRPr lang="en-US"/>
          </a:p>
        </p:txBody>
      </p:sp>
      <p:sp>
        <p:nvSpPr>
          <p:cNvPr id="3" name="Date Placeholder 2"/>
          <p:cNvSpPr>
            <a:spLocks noGrp="1"/>
          </p:cNvSpPr>
          <p:nvPr>
            <p:ph type="dt" idx="1"/>
          </p:nvPr>
        </p:nvSpPr>
        <p:spPr>
          <a:xfrm>
            <a:off x="3854939" y="1"/>
            <a:ext cx="2949100" cy="498693"/>
          </a:xfrm>
          <a:prstGeom prst="rect">
            <a:avLst/>
          </a:prstGeom>
        </p:spPr>
        <p:txBody>
          <a:bodyPr vert="horz" lIns="94640" tIns="47320" rIns="94640" bIns="47320" rtlCol="0"/>
          <a:lstStyle>
            <a:lvl1pPr algn="r">
              <a:defRPr sz="1200"/>
            </a:lvl1pPr>
          </a:lstStyle>
          <a:p>
            <a:fld id="{625DEF87-78CF-4C57-A0B1-A9406068048C}" type="datetimeFigureOut">
              <a:rPr lang="en-US" smtClean="0"/>
              <a:t>12/14/2022</a:t>
            </a:fld>
            <a:endParaRPr lang="fr-CA"/>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4640" tIns="47320" rIns="94640" bIns="47320" rtlCol="0" anchor="ctr"/>
          <a:lstStyle/>
          <a:p>
            <a:endParaRPr lang="en-US"/>
          </a:p>
        </p:txBody>
      </p:sp>
      <p:sp>
        <p:nvSpPr>
          <p:cNvPr id="5" name="Notes Placeholder 4"/>
          <p:cNvSpPr>
            <a:spLocks noGrp="1"/>
          </p:cNvSpPr>
          <p:nvPr>
            <p:ph type="body" sz="quarter" idx="3"/>
          </p:nvPr>
        </p:nvSpPr>
        <p:spPr>
          <a:xfrm>
            <a:off x="680562" y="4783307"/>
            <a:ext cx="5444490" cy="3913615"/>
          </a:xfrm>
          <a:prstGeom prst="rect">
            <a:avLst/>
          </a:prstGeom>
        </p:spPr>
        <p:txBody>
          <a:bodyPr vert="horz" lIns="94640" tIns="47320" rIns="94640" bIns="47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100" cy="498692"/>
          </a:xfrm>
          <a:prstGeom prst="rect">
            <a:avLst/>
          </a:prstGeom>
        </p:spPr>
        <p:txBody>
          <a:bodyPr vert="horz" lIns="94640" tIns="47320" rIns="94640" bIns="473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0647"/>
            <a:ext cx="2949100" cy="498692"/>
          </a:xfrm>
          <a:prstGeom prst="rect">
            <a:avLst/>
          </a:prstGeom>
        </p:spPr>
        <p:txBody>
          <a:bodyPr vert="horz" lIns="94640" tIns="47320" rIns="94640" bIns="47320" rtlCol="0" anchor="b"/>
          <a:lstStyle>
            <a:lvl1pPr algn="r">
              <a:defRPr sz="1200"/>
            </a:lvl1pPr>
          </a:lstStyle>
          <a:p>
            <a:fld id="{49E0EA7B-6822-4EC8-8C65-EACC542A1394}" type="slidenum">
              <a:rPr lang="en-US" smtClean="0"/>
              <a:t>‹N°›</a:t>
            </a:fld>
            <a:endParaRPr lang="fr-CA"/>
          </a:p>
        </p:txBody>
      </p:sp>
    </p:spTree>
    <p:extLst>
      <p:ext uri="{BB962C8B-B14F-4D97-AF65-F5344CB8AC3E}">
        <p14:creationId xmlns:p14="http://schemas.microsoft.com/office/powerpoint/2010/main" val="258459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1</a:t>
            </a:fld>
            <a:endParaRPr lang="fr-CA"/>
          </a:p>
        </p:txBody>
      </p:sp>
    </p:spTree>
    <p:extLst>
      <p:ext uri="{BB962C8B-B14F-4D97-AF65-F5344CB8AC3E}">
        <p14:creationId xmlns:p14="http://schemas.microsoft.com/office/powerpoint/2010/main" val="276108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0EA7B-6822-4EC8-8C65-EACC542A1394}" type="slidenum">
              <a:rPr lang="en-US" smtClean="0"/>
              <a:t>10</a:t>
            </a:fld>
            <a:endParaRPr lang="fr-CA"/>
          </a:p>
        </p:txBody>
      </p:sp>
    </p:spTree>
    <p:extLst>
      <p:ext uri="{BB962C8B-B14F-4D97-AF65-F5344CB8AC3E}">
        <p14:creationId xmlns:p14="http://schemas.microsoft.com/office/powerpoint/2010/main" val="379805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6404">
              <a:defRPr/>
            </a:pPr>
            <a:fld id="{CEDB620F-9065-4E0D-8D9D-4F204AB69C9B}" type="slidenum">
              <a:rPr kumimoji="1" lang="ja-JP" altLang="en-US">
                <a:solidFill>
                  <a:prstClr val="black"/>
                </a:solidFill>
                <a:latin typeface="Calibri" panose="020F0502020204030204"/>
                <a:ea typeface="游ゴシック" panose="020B0400000000000000" pitchFamily="50" charset="-128"/>
              </a:rPr>
              <a:pPr defTabSz="946404">
                <a:defRPr/>
              </a:pPr>
              <a:t>11</a:t>
            </a:fld>
            <a:endParaRPr kumimoji="1" lang="fr-CA" altLang="en-US">
              <a:solidFill>
                <a:prstClr val="black"/>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812683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12</a:t>
            </a:fld>
            <a:endParaRPr lang="fr-CA"/>
          </a:p>
        </p:txBody>
      </p:sp>
    </p:spTree>
    <p:extLst>
      <p:ext uri="{BB962C8B-B14F-4D97-AF65-F5344CB8AC3E}">
        <p14:creationId xmlns:p14="http://schemas.microsoft.com/office/powerpoint/2010/main" val="254256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13207B-2762-4A5B-8FF8-B33D5B9BE4C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fr-CA"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07776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0EA7B-6822-4EC8-8C65-EACC542A1394}" type="slidenum">
              <a:rPr lang="en-US" smtClean="0"/>
              <a:t>14</a:t>
            </a:fld>
            <a:endParaRPr lang="fr-CA"/>
          </a:p>
        </p:txBody>
      </p:sp>
    </p:spTree>
    <p:extLst>
      <p:ext uri="{BB962C8B-B14F-4D97-AF65-F5344CB8AC3E}">
        <p14:creationId xmlns:p14="http://schemas.microsoft.com/office/powerpoint/2010/main" val="3739667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0EA7B-6822-4EC8-8C65-EACC542A1394}" type="slidenum">
              <a:rPr lang="en-US" smtClean="0"/>
              <a:t>15</a:t>
            </a:fld>
            <a:endParaRPr lang="fr-CA"/>
          </a:p>
        </p:txBody>
      </p:sp>
    </p:spTree>
    <p:extLst>
      <p:ext uri="{BB962C8B-B14F-4D97-AF65-F5344CB8AC3E}">
        <p14:creationId xmlns:p14="http://schemas.microsoft.com/office/powerpoint/2010/main" val="3847831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03E44A-DEB1-406A-8C8D-8D33C8123C6B}" type="slidenum">
              <a:rPr kumimoji="1" lang="ja-JP" altLang="en-US" smtClean="0"/>
              <a:pPr/>
              <a:t>16</a:t>
            </a:fld>
            <a:endParaRPr kumimoji="1" lang="fr-CA" altLang="en-US"/>
          </a:p>
        </p:txBody>
      </p:sp>
    </p:spTree>
    <p:extLst>
      <p:ext uri="{BB962C8B-B14F-4D97-AF65-F5344CB8AC3E}">
        <p14:creationId xmlns:p14="http://schemas.microsoft.com/office/powerpoint/2010/main" val="191902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03E44A-DEB1-406A-8C8D-8D33C8123C6B}" type="slidenum">
              <a:rPr kumimoji="1" lang="ja-JP" altLang="en-US" smtClean="0"/>
              <a:pPr/>
              <a:t>17</a:t>
            </a:fld>
            <a:endParaRPr kumimoji="1" lang="fr-CA" altLang="en-US"/>
          </a:p>
        </p:txBody>
      </p:sp>
    </p:spTree>
    <p:extLst>
      <p:ext uri="{BB962C8B-B14F-4D97-AF65-F5344CB8AC3E}">
        <p14:creationId xmlns:p14="http://schemas.microsoft.com/office/powerpoint/2010/main" val="3147994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18</a:t>
            </a:fld>
            <a:endParaRPr lang="fr-CA"/>
          </a:p>
        </p:txBody>
      </p:sp>
    </p:spTree>
    <p:extLst>
      <p:ext uri="{BB962C8B-B14F-4D97-AF65-F5344CB8AC3E}">
        <p14:creationId xmlns:p14="http://schemas.microsoft.com/office/powerpoint/2010/main" val="269697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19</a:t>
            </a:fld>
            <a:endParaRPr lang="fr-CA"/>
          </a:p>
        </p:txBody>
      </p:sp>
    </p:spTree>
    <p:extLst>
      <p:ext uri="{BB962C8B-B14F-4D97-AF65-F5344CB8AC3E}">
        <p14:creationId xmlns:p14="http://schemas.microsoft.com/office/powerpoint/2010/main" val="589988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279525"/>
            <a:ext cx="6824662" cy="3838575"/>
          </a:xfrm>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57614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20</a:t>
            </a:fld>
            <a:endParaRPr lang="fr-CA"/>
          </a:p>
        </p:txBody>
      </p:sp>
    </p:spTree>
    <p:extLst>
      <p:ext uri="{BB962C8B-B14F-4D97-AF65-F5344CB8AC3E}">
        <p14:creationId xmlns:p14="http://schemas.microsoft.com/office/powerpoint/2010/main" val="664527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21</a:t>
            </a:fld>
            <a:endParaRPr lang="fr-CA"/>
          </a:p>
        </p:txBody>
      </p:sp>
    </p:spTree>
    <p:extLst>
      <p:ext uri="{BB962C8B-B14F-4D97-AF65-F5344CB8AC3E}">
        <p14:creationId xmlns:p14="http://schemas.microsoft.com/office/powerpoint/2010/main" val="886626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22</a:t>
            </a:fld>
            <a:endParaRPr lang="fr-CA"/>
          </a:p>
        </p:txBody>
      </p:sp>
    </p:spTree>
    <p:extLst>
      <p:ext uri="{BB962C8B-B14F-4D97-AF65-F5344CB8AC3E}">
        <p14:creationId xmlns:p14="http://schemas.microsoft.com/office/powerpoint/2010/main" val="1214900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23</a:t>
            </a:fld>
            <a:endParaRPr lang="fr-CA"/>
          </a:p>
        </p:txBody>
      </p:sp>
    </p:spTree>
    <p:extLst>
      <p:ext uri="{BB962C8B-B14F-4D97-AF65-F5344CB8AC3E}">
        <p14:creationId xmlns:p14="http://schemas.microsoft.com/office/powerpoint/2010/main" val="358880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0EA7B-6822-4EC8-8C65-EACC542A1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13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9E0EA7B-6822-4EC8-8C65-EACC542A1394}" type="slidenum">
              <a:rPr lang="en-US" smtClean="0"/>
              <a:t>3</a:t>
            </a:fld>
            <a:endParaRPr lang="fr-CA"/>
          </a:p>
        </p:txBody>
      </p:sp>
    </p:spTree>
    <p:extLst>
      <p:ext uri="{BB962C8B-B14F-4D97-AF65-F5344CB8AC3E}">
        <p14:creationId xmlns:p14="http://schemas.microsoft.com/office/powerpoint/2010/main" val="379090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0EA7B-6822-4EC8-8C65-EACC542A1394}" type="slidenum">
              <a:rPr lang="en-US" smtClean="0"/>
              <a:t>4</a:t>
            </a:fld>
            <a:endParaRPr lang="fr-CA"/>
          </a:p>
        </p:txBody>
      </p:sp>
    </p:spTree>
    <p:extLst>
      <p:ext uri="{BB962C8B-B14F-4D97-AF65-F5344CB8AC3E}">
        <p14:creationId xmlns:p14="http://schemas.microsoft.com/office/powerpoint/2010/main" val="284261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0EA7B-6822-4EC8-8C65-EACC542A1394}" type="slidenum">
              <a:rPr lang="en-US" smtClean="0"/>
              <a:t>5</a:t>
            </a:fld>
            <a:endParaRPr lang="fr-CA"/>
          </a:p>
        </p:txBody>
      </p:sp>
    </p:spTree>
    <p:extLst>
      <p:ext uri="{BB962C8B-B14F-4D97-AF65-F5344CB8AC3E}">
        <p14:creationId xmlns:p14="http://schemas.microsoft.com/office/powerpoint/2010/main" val="349574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7263">
              <a:defRPr/>
            </a:pPr>
            <a:fld id="{E9F02849-8B62-7E47-BE68-C1CC9703CC05}" type="slidenum">
              <a:rPr kumimoji="0" lang="en-US">
                <a:solidFill>
                  <a:prstClr val="black"/>
                </a:solidFill>
                <a:latin typeface="Calibri" panose="020F0502020204030204"/>
              </a:rPr>
              <a:pPr defTabSz="937263">
                <a:defRPr/>
              </a:pPr>
              <a:t>6</a:t>
            </a:fld>
            <a:endParaRPr kumimoji="0" lang="fr-CA" dirty="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49A7016-166F-4768-9378-F6BA23409006}"/>
              </a:ext>
            </a:extLst>
          </p:cNvPr>
          <p:cNvSpPr>
            <a:spLocks noGrp="1"/>
          </p:cNvSpPr>
          <p:nvPr>
            <p:ph type="dt" idx="11"/>
          </p:nvPr>
        </p:nvSpPr>
        <p:spPr/>
        <p:txBody>
          <a:bodyPr/>
          <a:lstStyle/>
          <a:p>
            <a:pPr defTabSz="937263">
              <a:defRPr/>
            </a:pPr>
            <a:endParaRPr kumimoji="0" lang="en-US" dirty="0">
              <a:solidFill>
                <a:prstClr val="black"/>
              </a:solidFill>
              <a:latin typeface="Calibri" panose="020F0502020204030204"/>
            </a:endParaRPr>
          </a:p>
        </p:txBody>
      </p:sp>
    </p:spTree>
    <p:extLst>
      <p:ext uri="{BB962C8B-B14F-4D97-AF65-F5344CB8AC3E}">
        <p14:creationId xmlns:p14="http://schemas.microsoft.com/office/powerpoint/2010/main" val="3258133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0EA7B-6822-4EC8-8C65-EACC542A1394}" type="slidenum">
              <a:rPr lang="en-US" smtClean="0"/>
              <a:t>7</a:t>
            </a:fld>
            <a:endParaRPr lang="fr-CA"/>
          </a:p>
        </p:txBody>
      </p:sp>
    </p:spTree>
    <p:extLst>
      <p:ext uri="{BB962C8B-B14F-4D97-AF65-F5344CB8AC3E}">
        <p14:creationId xmlns:p14="http://schemas.microsoft.com/office/powerpoint/2010/main" val="2504030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0EA7B-6822-4EC8-8C65-EACC542A1394}" type="slidenum">
              <a:rPr lang="en-US" smtClean="0"/>
              <a:t>8</a:t>
            </a:fld>
            <a:endParaRPr lang="fr-CA"/>
          </a:p>
        </p:txBody>
      </p:sp>
    </p:spTree>
    <p:extLst>
      <p:ext uri="{BB962C8B-B14F-4D97-AF65-F5344CB8AC3E}">
        <p14:creationId xmlns:p14="http://schemas.microsoft.com/office/powerpoint/2010/main" val="223995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0EA7B-6822-4EC8-8C65-EACC542A1394}" type="slidenum">
              <a:rPr lang="en-US" smtClean="0"/>
              <a:t>9</a:t>
            </a:fld>
            <a:endParaRPr lang="fr-CA"/>
          </a:p>
        </p:txBody>
      </p:sp>
    </p:spTree>
    <p:extLst>
      <p:ext uri="{BB962C8B-B14F-4D97-AF65-F5344CB8AC3E}">
        <p14:creationId xmlns:p14="http://schemas.microsoft.com/office/powerpoint/2010/main" val="1157819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2B9CECE-7D8F-8C4A-AFC6-A963B1F05594}"/>
              </a:ext>
            </a:extLst>
          </p:cNvPr>
          <p:cNvSpPr/>
          <p:nvPr userDrawn="1"/>
        </p:nvSpPr>
        <p:spPr>
          <a:xfrm>
            <a:off x="0" y="61263"/>
            <a:ext cx="255181" cy="84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altLang="en-US" sz="1800">
              <a:solidFill>
                <a:schemeClr val="accent1"/>
              </a:solidFill>
            </a:endParaRPr>
          </a:p>
        </p:txBody>
      </p:sp>
      <p:sp>
        <p:nvSpPr>
          <p:cNvPr id="10" name="Picture Placeholder 9">
            <a:extLst>
              <a:ext uri="{FF2B5EF4-FFF2-40B4-BE49-F238E27FC236}">
                <a16:creationId xmlns:a16="http://schemas.microsoft.com/office/drawing/2014/main" id="{91E79114-5B74-9547-8292-DAB8965D43FD}"/>
              </a:ext>
            </a:extLst>
          </p:cNvPr>
          <p:cNvSpPr>
            <a:spLocks noGrp="1"/>
          </p:cNvSpPr>
          <p:nvPr>
            <p:ph type="pic" sz="quarter" idx="10"/>
          </p:nvPr>
        </p:nvSpPr>
        <p:spPr>
          <a:xfrm>
            <a:off x="749005" y="506"/>
            <a:ext cx="11459359" cy="3428494"/>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2246">
                <a:moveTo>
                  <a:pt x="0" y="1652"/>
                </a:moveTo>
                <a:lnTo>
                  <a:pt x="11459359" y="0"/>
                </a:lnTo>
                <a:cubicBezTo>
                  <a:pt x="11456406" y="1115201"/>
                  <a:pt x="11441877" y="2245391"/>
                  <a:pt x="11438924" y="3360592"/>
                </a:cubicBezTo>
                <a:lnTo>
                  <a:pt x="579722" y="3362246"/>
                </a:lnTo>
                <a:cubicBezTo>
                  <a:pt x="259550" y="3362246"/>
                  <a:pt x="0" y="3102696"/>
                  <a:pt x="0" y="2782524"/>
                </a:cubicBezTo>
                <a:lnTo>
                  <a:pt x="0" y="1652"/>
                </a:lnTo>
                <a:close/>
              </a:path>
            </a:pathLst>
          </a:custGeom>
          <a:noFill/>
        </p:spPr>
        <p:txBody>
          <a:bodyPr/>
          <a:lstStyle>
            <a:lvl1pPr marL="0" indent="0">
              <a:buNone/>
              <a:defRPr sz="2400">
                <a:solidFill>
                  <a:schemeClr val="bg1"/>
                </a:solidFill>
              </a:defRPr>
            </a:lvl1pPr>
          </a:lstStyle>
          <a:p>
            <a:r>
              <a:rPr lang="en-US"/>
              <a:t>Click icon to add picture</a:t>
            </a:r>
            <a:endParaRPr lang="en-JP" dirty="0"/>
          </a:p>
        </p:txBody>
      </p:sp>
      <p:pic>
        <p:nvPicPr>
          <p:cNvPr id="18" name="Picture 17" descr="Takeda">
            <a:extLst>
              <a:ext uri="{FF2B5EF4-FFF2-40B4-BE49-F238E27FC236}">
                <a16:creationId xmlns:a16="http://schemas.microsoft.com/office/drawing/2014/main" id="{5F9376FC-2A9F-C644-AD88-C6E1B65B4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0516" y="3362752"/>
            <a:ext cx="2251710" cy="1248865"/>
          </a:xfrm>
          <a:prstGeom prst="rect">
            <a:avLst/>
          </a:prstGeom>
        </p:spPr>
      </p:pic>
      <p:sp>
        <p:nvSpPr>
          <p:cNvPr id="15" name="Title 1">
            <a:extLst>
              <a:ext uri="{FF2B5EF4-FFF2-40B4-BE49-F238E27FC236}">
                <a16:creationId xmlns:a16="http://schemas.microsoft.com/office/drawing/2014/main" id="{9F5E8E0A-41D4-8346-9248-0B9AAC71238D}"/>
              </a:ext>
            </a:extLst>
          </p:cNvPr>
          <p:cNvSpPr>
            <a:spLocks noGrp="1"/>
          </p:cNvSpPr>
          <p:nvPr>
            <p:ph type="ctrTitle" hasCustomPrompt="1"/>
          </p:nvPr>
        </p:nvSpPr>
        <p:spPr>
          <a:xfrm>
            <a:off x="1194730" y="3956816"/>
            <a:ext cx="7699670" cy="1015681"/>
          </a:xfrm>
          <a:prstGeom prst="rect">
            <a:avLst/>
          </a:prstGeom>
        </p:spPr>
        <p:txBody>
          <a:bodyPr wrap="square" lIns="0" tIns="0" rIns="0" bIns="0" anchor="t" anchorCtr="0">
            <a:normAutofit/>
          </a:bodyPr>
          <a:lstStyle>
            <a:lvl1pPr>
              <a:lnSpc>
                <a:spcPts val="3800"/>
              </a:lnSpc>
              <a:defRPr sz="3600" b="1" i="0" baseline="0">
                <a:solidFill>
                  <a:schemeClr val="tx1"/>
                </a:solidFill>
                <a:latin typeface="Calibri" panose="020F0502020204030204" pitchFamily="34" charset="0"/>
                <a:ea typeface="メイリオ" pitchFamily="50" charset="-128"/>
                <a:cs typeface="Calibri" pitchFamily="34" charset="0"/>
              </a:defRPr>
            </a:lvl1pPr>
          </a:lstStyle>
          <a:p>
            <a:r>
              <a:rPr lang="en-GB" dirty="0"/>
              <a:t>Click to Add </a:t>
            </a:r>
            <a:br>
              <a:rPr lang="en-GB" dirty="0"/>
            </a:br>
            <a:r>
              <a:rPr lang="en-GB" dirty="0"/>
              <a:t>Title</a:t>
            </a:r>
          </a:p>
        </p:txBody>
      </p:sp>
      <p:sp>
        <p:nvSpPr>
          <p:cNvPr id="17" name="Rectangle 16">
            <a:extLst>
              <a:ext uri="{FF2B5EF4-FFF2-40B4-BE49-F238E27FC236}">
                <a16:creationId xmlns:a16="http://schemas.microsoft.com/office/drawing/2014/main" id="{F5A63B8E-5554-A04E-B4C5-97ECEE58B6CC}"/>
              </a:ext>
            </a:extLst>
          </p:cNvPr>
          <p:cNvSpPr/>
          <p:nvPr userDrawn="1"/>
        </p:nvSpPr>
        <p:spPr>
          <a:xfrm>
            <a:off x="749005" y="3764031"/>
            <a:ext cx="97200" cy="2707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altLang="en-US" sz="1800" dirty="0">
              <a:solidFill>
                <a:srgbClr val="FFFFFF"/>
              </a:solidFill>
            </a:endParaRPr>
          </a:p>
        </p:txBody>
      </p:sp>
      <p:pic>
        <p:nvPicPr>
          <p:cNvPr id="21" name="Picture 20">
            <a:extLst>
              <a:ext uri="{FF2B5EF4-FFF2-40B4-BE49-F238E27FC236}">
                <a16:creationId xmlns:a16="http://schemas.microsoft.com/office/drawing/2014/main" id="{C2637423-F180-3943-B758-C8CCFA816E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71921" y="6357944"/>
            <a:ext cx="1958578" cy="117462"/>
          </a:xfrm>
          <a:prstGeom prst="rect">
            <a:avLst/>
          </a:prstGeom>
        </p:spPr>
      </p:pic>
      <p:sp>
        <p:nvSpPr>
          <p:cNvPr id="23" name="Text Placeholder 2">
            <a:extLst>
              <a:ext uri="{FF2B5EF4-FFF2-40B4-BE49-F238E27FC236}">
                <a16:creationId xmlns:a16="http://schemas.microsoft.com/office/drawing/2014/main" id="{F7327E43-4F43-914D-BE65-DB0ADB5A5E11}"/>
              </a:ext>
            </a:extLst>
          </p:cNvPr>
          <p:cNvSpPr>
            <a:spLocks noGrp="1"/>
          </p:cNvSpPr>
          <p:nvPr>
            <p:ph type="body" sz="quarter" idx="23" hasCustomPrompt="1"/>
          </p:nvPr>
        </p:nvSpPr>
        <p:spPr>
          <a:xfrm>
            <a:off x="1194728" y="5256031"/>
            <a:ext cx="7699670" cy="234001"/>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Title of Position</a:t>
            </a:r>
          </a:p>
        </p:txBody>
      </p:sp>
      <p:sp>
        <p:nvSpPr>
          <p:cNvPr id="24" name="Text Placeholder 2">
            <a:extLst>
              <a:ext uri="{FF2B5EF4-FFF2-40B4-BE49-F238E27FC236}">
                <a16:creationId xmlns:a16="http://schemas.microsoft.com/office/drawing/2014/main" id="{4A23AA60-6137-8841-B2ED-51B2F2E5C1BB}"/>
              </a:ext>
            </a:extLst>
          </p:cNvPr>
          <p:cNvSpPr>
            <a:spLocks noGrp="1"/>
          </p:cNvSpPr>
          <p:nvPr>
            <p:ph type="body" sz="quarter" idx="24" hasCustomPrompt="1"/>
          </p:nvPr>
        </p:nvSpPr>
        <p:spPr>
          <a:xfrm>
            <a:off x="1194728" y="5515045"/>
            <a:ext cx="7699670" cy="234001"/>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Department</a:t>
            </a:r>
          </a:p>
        </p:txBody>
      </p:sp>
      <p:sp>
        <p:nvSpPr>
          <p:cNvPr id="25" name="Text Placeholder 2">
            <a:extLst>
              <a:ext uri="{FF2B5EF4-FFF2-40B4-BE49-F238E27FC236}">
                <a16:creationId xmlns:a16="http://schemas.microsoft.com/office/drawing/2014/main" id="{BB4FEAB2-22C6-3446-B4D2-5B610A729BCC}"/>
              </a:ext>
            </a:extLst>
          </p:cNvPr>
          <p:cNvSpPr>
            <a:spLocks noGrp="1"/>
          </p:cNvSpPr>
          <p:nvPr>
            <p:ph type="body" sz="quarter" idx="25" hasCustomPrompt="1"/>
          </p:nvPr>
        </p:nvSpPr>
        <p:spPr>
          <a:xfrm>
            <a:off x="1194728" y="5769532"/>
            <a:ext cx="7699670" cy="234001"/>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Date</a:t>
            </a:r>
          </a:p>
        </p:txBody>
      </p:sp>
      <p:sp>
        <p:nvSpPr>
          <p:cNvPr id="28" name="Text Placeholder 2">
            <a:extLst>
              <a:ext uri="{FF2B5EF4-FFF2-40B4-BE49-F238E27FC236}">
                <a16:creationId xmlns:a16="http://schemas.microsoft.com/office/drawing/2014/main" id="{4085F378-E668-A648-B7B1-8C76C309ED6D}"/>
              </a:ext>
            </a:extLst>
          </p:cNvPr>
          <p:cNvSpPr>
            <a:spLocks noGrp="1"/>
          </p:cNvSpPr>
          <p:nvPr>
            <p:ph type="body" sz="quarter" idx="26" hasCustomPrompt="1"/>
          </p:nvPr>
        </p:nvSpPr>
        <p:spPr>
          <a:xfrm>
            <a:off x="1194728" y="4997510"/>
            <a:ext cx="7699670" cy="234001"/>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Presenter Name</a:t>
            </a:r>
          </a:p>
        </p:txBody>
      </p:sp>
      <p:sp>
        <p:nvSpPr>
          <p:cNvPr id="13" name="Text Placeholder 2">
            <a:extLst>
              <a:ext uri="{FF2B5EF4-FFF2-40B4-BE49-F238E27FC236}">
                <a16:creationId xmlns:a16="http://schemas.microsoft.com/office/drawing/2014/main" id="{C1E31EF6-BED5-C14F-94AD-4E5C55B85515}"/>
              </a:ext>
            </a:extLst>
          </p:cNvPr>
          <p:cNvSpPr>
            <a:spLocks noGrp="1"/>
          </p:cNvSpPr>
          <p:nvPr>
            <p:ph type="body" sz="quarter" idx="16" hasCustomPrompt="1"/>
          </p:nvPr>
        </p:nvSpPr>
        <p:spPr>
          <a:xfrm>
            <a:off x="1194728" y="6027352"/>
            <a:ext cx="7699670" cy="234001"/>
          </a:xfrm>
        </p:spPr>
        <p:txBody>
          <a:bodyPr tIns="0" rIns="0" bIns="0" anchor="ctr" anchorCtr="0">
            <a:noAutofit/>
          </a:bodyPr>
          <a:lstStyle>
            <a:lvl1pPr marL="0" marR="0" indent="0" algn="l" defTabSz="91415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800"/>
            </a:lvl1pPr>
            <a:lvl2pPr>
              <a:defRPr sz="800"/>
            </a:lvl2pPr>
            <a:lvl3pPr>
              <a:defRPr sz="800"/>
            </a:lvl3pPr>
            <a:lvl4pPr>
              <a:defRPr sz="800"/>
            </a:lvl4pPr>
            <a:lvl5pPr>
              <a:defRPr sz="800"/>
            </a:lvl5pPr>
          </a:lstStyle>
          <a:p>
            <a:pPr marL="0" marR="0" lvl="0" indent="0" algn="l" defTabSz="91415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dirty="0"/>
              <a:t>Private and confidential. For internal use only.</a:t>
            </a:r>
          </a:p>
        </p:txBody>
      </p:sp>
    </p:spTree>
    <p:extLst>
      <p:ext uri="{BB962C8B-B14F-4D97-AF65-F5344CB8AC3E}">
        <p14:creationId xmlns:p14="http://schemas.microsoft.com/office/powerpoint/2010/main" val="3934642810"/>
      </p:ext>
    </p:extLst>
  </p:cSld>
  <p:clrMapOvr>
    <a:masterClrMapping/>
  </p:clrMapOvr>
  <p:transition spd="slow">
    <p:push dir="u"/>
  </p:transition>
  <p:extLst>
    <p:ext uri="{DCECCB84-F9BA-43D5-87BE-67443E8EF086}">
      <p15:sldGuideLst xmlns:p15="http://schemas.microsoft.com/office/powerpoint/2012/main">
        <p15:guide id="1" orient="horz" pos="4065" userDrawn="1">
          <p15:clr>
            <a:srgbClr val="FBAE40"/>
          </p15:clr>
        </p15:guide>
        <p15:guide id="2" orient="horz" pos="2364" userDrawn="1">
          <p15:clr>
            <a:srgbClr val="FBAE40"/>
          </p15:clr>
        </p15:guide>
        <p15:guide id="3"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vanced 3-Column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925D82-457F-D84D-B8DF-D8ADFD7E71DF}"/>
              </a:ext>
            </a:extLst>
          </p:cNvPr>
          <p:cNvSpPr>
            <a:spLocks noGrp="1"/>
          </p:cNvSpPr>
          <p:nvPr>
            <p:ph type="body" sz="quarter" idx="14" hasCustomPrompt="1"/>
          </p:nvPr>
        </p:nvSpPr>
        <p:spPr>
          <a:xfrm>
            <a:off x="311150" y="3178298"/>
            <a:ext cx="5708650" cy="272786"/>
          </a:xfrm>
          <a:prstGeom prst="rect">
            <a:avLst/>
          </a:prstGeom>
        </p:spPr>
        <p:txBody>
          <a:bodyPr tIns="0" rIns="0" bIns="0" numCol="1">
            <a:noAutofit/>
          </a:bodyPr>
          <a:lstStyle>
            <a:lvl1pPr marL="0" indent="0">
              <a:lnSpc>
                <a:spcPct val="100000"/>
              </a:lnSpc>
              <a:spcBef>
                <a:spcPts val="0"/>
              </a:spcBef>
              <a:spcAft>
                <a:spcPts val="600"/>
              </a:spcAft>
              <a:buNone/>
              <a:defRPr sz="18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Title</a:t>
            </a:r>
          </a:p>
        </p:txBody>
      </p:sp>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49" y="3575904"/>
            <a:ext cx="3763545" cy="2840771"/>
          </a:xfrm>
          <a:prstGeom prst="rect">
            <a:avLst/>
          </a:prstGeom>
        </p:spPr>
        <p:txBody>
          <a:bodyPr tIns="0" rIns="0" bIns="0" numCol="1">
            <a:noAutofit/>
          </a:bodyPr>
          <a:lstStyle>
            <a:lvl1pPr marL="171450" indent="-171450">
              <a:lnSpc>
                <a:spcPct val="100000"/>
              </a:lnSpc>
              <a:spcBef>
                <a:spcPts val="0"/>
              </a:spcBef>
              <a:spcAft>
                <a:spcPts val="600"/>
              </a:spcAft>
              <a:buFont typeface="Arial" panose="020B0604020202020204" pitchFamily="34" charset="0"/>
              <a:buChar char="•"/>
              <a:defRPr sz="14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text. </a:t>
            </a:r>
          </a:p>
        </p:txBody>
      </p:sp>
      <p:sp>
        <p:nvSpPr>
          <p:cNvPr id="17" name="Text Placeholder 6">
            <a:extLst>
              <a:ext uri="{FF2B5EF4-FFF2-40B4-BE49-F238E27FC236}">
                <a16:creationId xmlns:a16="http://schemas.microsoft.com/office/drawing/2014/main" id="{3BB454FD-9C16-FC47-B46E-6675394572BB}"/>
              </a:ext>
            </a:extLst>
          </p:cNvPr>
          <p:cNvSpPr>
            <a:spLocks noGrp="1"/>
          </p:cNvSpPr>
          <p:nvPr>
            <p:ph type="body" sz="quarter" idx="18" hasCustomPrompt="1"/>
          </p:nvPr>
        </p:nvSpPr>
        <p:spPr>
          <a:xfrm>
            <a:off x="4213726" y="3575904"/>
            <a:ext cx="3763545" cy="2840771"/>
          </a:xfrm>
          <a:prstGeom prst="rect">
            <a:avLst/>
          </a:prstGeom>
        </p:spPr>
        <p:txBody>
          <a:bodyPr tIns="0" rIns="0" bIns="0" numCol="1">
            <a:noAutofit/>
          </a:bodyPr>
          <a:lstStyle>
            <a:lvl1pPr marL="171450" indent="-171450">
              <a:lnSpc>
                <a:spcPct val="100000"/>
              </a:lnSpc>
              <a:spcBef>
                <a:spcPts val="0"/>
              </a:spcBef>
              <a:spcAft>
                <a:spcPts val="600"/>
              </a:spcAft>
              <a:buFont typeface="Arial" panose="020B0604020202020204" pitchFamily="34" charset="0"/>
              <a:buChar char="•"/>
              <a:defRPr sz="14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text. </a:t>
            </a:r>
          </a:p>
        </p:txBody>
      </p:sp>
      <p:sp>
        <p:nvSpPr>
          <p:cNvPr id="18" name="Text Placeholder 6">
            <a:extLst>
              <a:ext uri="{FF2B5EF4-FFF2-40B4-BE49-F238E27FC236}">
                <a16:creationId xmlns:a16="http://schemas.microsoft.com/office/drawing/2014/main" id="{568F3A49-7287-1C4D-93C8-50E3C0B4F15A}"/>
              </a:ext>
            </a:extLst>
          </p:cNvPr>
          <p:cNvSpPr>
            <a:spLocks noGrp="1"/>
          </p:cNvSpPr>
          <p:nvPr>
            <p:ph type="body" sz="quarter" idx="19" hasCustomPrompt="1"/>
          </p:nvPr>
        </p:nvSpPr>
        <p:spPr>
          <a:xfrm>
            <a:off x="8099967" y="3575904"/>
            <a:ext cx="3763545" cy="2840771"/>
          </a:xfrm>
          <a:prstGeom prst="rect">
            <a:avLst/>
          </a:prstGeom>
        </p:spPr>
        <p:txBody>
          <a:bodyPr tIns="0" rIns="0" bIns="0" numCol="1">
            <a:noAutofit/>
          </a:bodyPr>
          <a:lstStyle>
            <a:lvl1pPr marL="171450" indent="-171450">
              <a:lnSpc>
                <a:spcPct val="100000"/>
              </a:lnSpc>
              <a:spcBef>
                <a:spcPts val="0"/>
              </a:spcBef>
              <a:spcAft>
                <a:spcPts val="600"/>
              </a:spcAft>
              <a:buFont typeface="Arial" panose="020B0604020202020204" pitchFamily="34" charset="0"/>
              <a:buChar char="•"/>
              <a:defRPr sz="14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text. </a:t>
            </a:r>
          </a:p>
        </p:txBody>
      </p:sp>
      <p:sp>
        <p:nvSpPr>
          <p:cNvPr id="21" name="Footer Placeholder 8">
            <a:extLst>
              <a:ext uri="{FF2B5EF4-FFF2-40B4-BE49-F238E27FC236}">
                <a16:creationId xmlns:a16="http://schemas.microsoft.com/office/drawing/2014/main" id="{519BC59F-4516-0043-8BAC-F9FE45B6A9F4}"/>
              </a:ext>
            </a:extLst>
          </p:cNvPr>
          <p:cNvSpPr>
            <a:spLocks noGrp="1"/>
          </p:cNvSpPr>
          <p:nvPr>
            <p:ph type="ftr" sz="quarter" idx="3"/>
          </p:nvPr>
        </p:nvSpPr>
        <p:spPr>
          <a:xfrm>
            <a:off x="7766050" y="6523001"/>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JP" dirty="0"/>
              <a:t> </a:t>
            </a:r>
          </a:p>
        </p:txBody>
      </p:sp>
      <p:pic>
        <p:nvPicPr>
          <p:cNvPr id="14" name="Picture 13" descr="Takeda">
            <a:extLst>
              <a:ext uri="{FF2B5EF4-FFF2-40B4-BE49-F238E27FC236}">
                <a16:creationId xmlns:a16="http://schemas.microsoft.com/office/drawing/2014/main" id="{0E2D4ABB-BC5B-754B-B0DE-676246A38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24" name="タイトル プレースホルダ 1">
            <a:extLst>
              <a:ext uri="{FF2B5EF4-FFF2-40B4-BE49-F238E27FC236}">
                <a16:creationId xmlns:a16="http://schemas.microsoft.com/office/drawing/2014/main" id="{CC986DF6-9894-F144-B9DA-A9DBE0000AB8}"/>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3" name="Rectangle 22">
            <a:extLst>
              <a:ext uri="{FF2B5EF4-FFF2-40B4-BE49-F238E27FC236}">
                <a16:creationId xmlns:a16="http://schemas.microsoft.com/office/drawing/2014/main" id="{886528CE-2840-6C44-965A-04D8835743E3}"/>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7" name="スライド番号プレースホルダ 5">
            <a:extLst>
              <a:ext uri="{FF2B5EF4-FFF2-40B4-BE49-F238E27FC236}">
                <a16:creationId xmlns:a16="http://schemas.microsoft.com/office/drawing/2014/main" id="{854E474F-30B0-604E-9699-287AC57CAAFA}"/>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8" name="Text Placeholder 6">
            <a:extLst>
              <a:ext uri="{FF2B5EF4-FFF2-40B4-BE49-F238E27FC236}">
                <a16:creationId xmlns:a16="http://schemas.microsoft.com/office/drawing/2014/main" id="{C9681050-C142-4F4F-B3C6-6F52F3C55CD6}"/>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22" name="Text Placeholder 2">
            <a:extLst>
              <a:ext uri="{FF2B5EF4-FFF2-40B4-BE49-F238E27FC236}">
                <a16:creationId xmlns:a16="http://schemas.microsoft.com/office/drawing/2014/main" id="{110504E2-40F0-054E-8424-D247EF2CA216}"/>
              </a:ext>
            </a:extLst>
          </p:cNvPr>
          <p:cNvSpPr>
            <a:spLocks noGrp="1"/>
          </p:cNvSpPr>
          <p:nvPr>
            <p:ph type="body" sz="quarter" idx="20" hasCustomPrompt="1"/>
          </p:nvPr>
        </p:nvSpPr>
        <p:spPr>
          <a:xfrm>
            <a:off x="311151" y="1491373"/>
            <a:ext cx="11569700" cy="1464957"/>
          </a:xfrm>
        </p:spPr>
        <p:txBody>
          <a:bodyPr tIns="0" rIns="0" bIns="0" numCol="1"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25" name="Text Placeholder 6">
            <a:extLst>
              <a:ext uri="{FF2B5EF4-FFF2-40B4-BE49-F238E27FC236}">
                <a16:creationId xmlns:a16="http://schemas.microsoft.com/office/drawing/2014/main" id="{073E75F2-7FFB-DC4C-8964-799372FCF583}"/>
              </a:ext>
            </a:extLst>
          </p:cNvPr>
          <p:cNvSpPr>
            <a:spLocks noGrp="1"/>
          </p:cNvSpPr>
          <p:nvPr>
            <p:ph type="body" sz="quarter" idx="21" hasCustomPrompt="1"/>
          </p:nvPr>
        </p:nvSpPr>
        <p:spPr>
          <a:xfrm>
            <a:off x="311150" y="1093767"/>
            <a:ext cx="11569700"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13063228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vanced 2/3 Image">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B3311DE3-EC35-4C49-805E-57AB2D90E99E}"/>
              </a:ext>
            </a:extLst>
          </p:cNvPr>
          <p:cNvSpPr>
            <a:spLocks noGrp="1"/>
          </p:cNvSpPr>
          <p:nvPr>
            <p:ph type="pic" sz="quarter" idx="10" hasCustomPrompt="1"/>
          </p:nvPr>
        </p:nvSpPr>
        <p:spPr>
          <a:xfrm>
            <a:off x="4210743" y="1093767"/>
            <a:ext cx="7988356" cy="5322908"/>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8356" h="5135028">
                <a:moveTo>
                  <a:pt x="0" y="0"/>
                </a:moveTo>
                <a:lnTo>
                  <a:pt x="7988281" y="7569"/>
                </a:lnTo>
                <a:cubicBezTo>
                  <a:pt x="7989186" y="2154376"/>
                  <a:pt x="7981645" y="2988221"/>
                  <a:pt x="7982550" y="5135028"/>
                </a:cubicBezTo>
                <a:lnTo>
                  <a:pt x="596656" y="5124807"/>
                </a:lnTo>
                <a:cubicBezTo>
                  <a:pt x="276484" y="5124807"/>
                  <a:pt x="16934" y="4865257"/>
                  <a:pt x="16934" y="4545085"/>
                </a:cubicBezTo>
                <a:cubicBezTo>
                  <a:pt x="11289" y="3022648"/>
                  <a:pt x="5645" y="1522437"/>
                  <a:pt x="0" y="0"/>
                </a:cubicBezTo>
                <a:close/>
              </a:path>
            </a:pathLst>
          </a:custGeom>
          <a:noFill/>
        </p:spPr>
        <p:txBody>
          <a:bodyPr>
            <a:normAutofit/>
          </a:bodyPr>
          <a:lstStyle>
            <a:lvl1pPr marL="0" indent="0">
              <a:buNone/>
              <a:defRPr sz="1400">
                <a:solidFill>
                  <a:schemeClr val="tx1"/>
                </a:solidFill>
              </a:defRPr>
            </a:lvl1pPr>
          </a:lstStyle>
          <a:p>
            <a:r>
              <a:rPr lang="en-JP" dirty="0"/>
              <a:t>Insert Photo</a:t>
            </a:r>
          </a:p>
        </p:txBody>
      </p:sp>
      <p:sp>
        <p:nvSpPr>
          <p:cNvPr id="7" name="Text Placeholder 6">
            <a:extLst>
              <a:ext uri="{FF2B5EF4-FFF2-40B4-BE49-F238E27FC236}">
                <a16:creationId xmlns:a16="http://schemas.microsoft.com/office/drawing/2014/main" id="{65925D82-457F-D84D-B8DF-D8ADFD7E71DF}"/>
              </a:ext>
            </a:extLst>
          </p:cNvPr>
          <p:cNvSpPr>
            <a:spLocks noGrp="1"/>
          </p:cNvSpPr>
          <p:nvPr>
            <p:ph type="body" sz="quarter" idx="14" hasCustomPrompt="1"/>
          </p:nvPr>
        </p:nvSpPr>
        <p:spPr>
          <a:xfrm>
            <a:off x="311150" y="3178298"/>
            <a:ext cx="3751966" cy="272786"/>
          </a:xfrm>
          <a:prstGeom prst="rect">
            <a:avLst/>
          </a:prstGeom>
        </p:spPr>
        <p:txBody>
          <a:bodyPr tIns="0" rIns="0" bIns="0" numCol="1">
            <a:noAutofit/>
          </a:bodyPr>
          <a:lstStyle>
            <a:lvl1pPr marL="0" indent="0">
              <a:lnSpc>
                <a:spcPct val="100000"/>
              </a:lnSpc>
              <a:spcBef>
                <a:spcPts val="0"/>
              </a:spcBef>
              <a:spcAft>
                <a:spcPts val="600"/>
              </a:spcAft>
              <a:buNone/>
              <a:defRPr sz="18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Title</a:t>
            </a:r>
          </a:p>
        </p:txBody>
      </p:sp>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50" y="3575904"/>
            <a:ext cx="3751966" cy="2840771"/>
          </a:xfrm>
          <a:prstGeom prst="rect">
            <a:avLst/>
          </a:prstGeom>
        </p:spPr>
        <p:txBody>
          <a:bodyPr tIns="0" rIns="0" bIns="0" numCol="1">
            <a:noAutofit/>
          </a:bodyPr>
          <a:lstStyle>
            <a:lvl1pPr marL="171450" indent="-171450">
              <a:lnSpc>
                <a:spcPct val="100000"/>
              </a:lnSpc>
              <a:spcBef>
                <a:spcPts val="0"/>
              </a:spcBef>
              <a:spcAft>
                <a:spcPts val="600"/>
              </a:spcAft>
              <a:buFont typeface="Arial" panose="020B0604020202020204" pitchFamily="34" charset="0"/>
              <a:buChar char="•"/>
              <a:defRPr sz="14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text. </a:t>
            </a:r>
          </a:p>
        </p:txBody>
      </p:sp>
      <p:sp>
        <p:nvSpPr>
          <p:cNvPr id="20" name="Footer Placeholder 8">
            <a:extLst>
              <a:ext uri="{FF2B5EF4-FFF2-40B4-BE49-F238E27FC236}">
                <a16:creationId xmlns:a16="http://schemas.microsoft.com/office/drawing/2014/main" id="{E4ACE247-6DA5-F044-A880-12BDFE14907B}"/>
              </a:ext>
            </a:extLst>
          </p:cNvPr>
          <p:cNvSpPr>
            <a:spLocks noGrp="1"/>
          </p:cNvSpPr>
          <p:nvPr>
            <p:ph type="ftr" sz="quarter" idx="3"/>
          </p:nvPr>
        </p:nvSpPr>
        <p:spPr>
          <a:xfrm>
            <a:off x="7766050" y="6523001"/>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JP" dirty="0"/>
              <a:t> </a:t>
            </a:r>
          </a:p>
        </p:txBody>
      </p:sp>
      <p:pic>
        <p:nvPicPr>
          <p:cNvPr id="14" name="Picture 13" descr="Takeda">
            <a:extLst>
              <a:ext uri="{FF2B5EF4-FFF2-40B4-BE49-F238E27FC236}">
                <a16:creationId xmlns:a16="http://schemas.microsoft.com/office/drawing/2014/main" id="{1397373C-4723-444D-99E3-0FBCAFDAD4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22" name="タイトル プレースホルダ 1">
            <a:extLst>
              <a:ext uri="{FF2B5EF4-FFF2-40B4-BE49-F238E27FC236}">
                <a16:creationId xmlns:a16="http://schemas.microsoft.com/office/drawing/2014/main" id="{1545CFCD-ABA6-1349-9917-1DDD2762CB59}"/>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1" name="Rectangle 20">
            <a:extLst>
              <a:ext uri="{FF2B5EF4-FFF2-40B4-BE49-F238E27FC236}">
                <a16:creationId xmlns:a16="http://schemas.microsoft.com/office/drawing/2014/main" id="{97730F84-B57E-C441-B81C-A0677388FA64}"/>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5" name="スライド番号プレースホルダ 5">
            <a:extLst>
              <a:ext uri="{FF2B5EF4-FFF2-40B4-BE49-F238E27FC236}">
                <a16:creationId xmlns:a16="http://schemas.microsoft.com/office/drawing/2014/main" id="{78815F79-70B9-A343-88C1-1B41F15106A1}"/>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6" name="Text Placeholder 6">
            <a:extLst>
              <a:ext uri="{FF2B5EF4-FFF2-40B4-BE49-F238E27FC236}">
                <a16:creationId xmlns:a16="http://schemas.microsoft.com/office/drawing/2014/main" id="{6ACFB15D-3880-FB46-8B5A-E057FE4C9B56}"/>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7" name="Text Placeholder 2">
            <a:extLst>
              <a:ext uri="{FF2B5EF4-FFF2-40B4-BE49-F238E27FC236}">
                <a16:creationId xmlns:a16="http://schemas.microsoft.com/office/drawing/2014/main" id="{EF3CD883-F623-E54C-A27A-38B7EB957052}"/>
              </a:ext>
            </a:extLst>
          </p:cNvPr>
          <p:cNvSpPr>
            <a:spLocks noGrp="1"/>
          </p:cNvSpPr>
          <p:nvPr>
            <p:ph type="body" sz="quarter" idx="20" hasCustomPrompt="1"/>
          </p:nvPr>
        </p:nvSpPr>
        <p:spPr>
          <a:xfrm>
            <a:off x="311151" y="1491373"/>
            <a:ext cx="3751965" cy="1464957"/>
          </a:xfrm>
        </p:spPr>
        <p:txBody>
          <a:bodyPr tIns="0" rIns="0" bIns="0" numCol="1"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18" name="Text Placeholder 6">
            <a:extLst>
              <a:ext uri="{FF2B5EF4-FFF2-40B4-BE49-F238E27FC236}">
                <a16:creationId xmlns:a16="http://schemas.microsoft.com/office/drawing/2014/main" id="{B2D601E3-CC68-7845-AAF4-3AD141198B4E}"/>
              </a:ext>
            </a:extLst>
          </p:cNvPr>
          <p:cNvSpPr>
            <a:spLocks noGrp="1"/>
          </p:cNvSpPr>
          <p:nvPr>
            <p:ph type="body" sz="quarter" idx="21" hasCustomPrompt="1"/>
          </p:nvPr>
        </p:nvSpPr>
        <p:spPr>
          <a:xfrm>
            <a:off x="311150" y="1093767"/>
            <a:ext cx="3751965"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84896547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vanced 1/2 Image (Full Bleed)">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DA0F537B-2380-C640-8119-936AD7786464}"/>
              </a:ext>
            </a:extLst>
          </p:cNvPr>
          <p:cNvSpPr>
            <a:spLocks noGrp="1"/>
          </p:cNvSpPr>
          <p:nvPr>
            <p:ph type="pic" sz="quarter" idx="18" hasCustomPrompt="1"/>
          </p:nvPr>
        </p:nvSpPr>
        <p:spPr>
          <a:xfrm>
            <a:off x="6185454" y="-5494"/>
            <a:ext cx="6024384" cy="6863494"/>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4384"/>
              <a:gd name="connsiteY0" fmla="*/ 0 h 6857810"/>
              <a:gd name="connsiteX1" fmla="*/ 6015601 w 6024384"/>
              <a:gd name="connsiteY1" fmla="*/ 1730351 h 6857810"/>
              <a:gd name="connsiteX2" fmla="*/ 6024384 w 6024384"/>
              <a:gd name="connsiteY2" fmla="*/ 6857810 h 6857810"/>
              <a:gd name="connsiteX3" fmla="*/ 583404 w 6024384"/>
              <a:gd name="connsiteY3" fmla="*/ 6847589 h 6857810"/>
              <a:gd name="connsiteX4" fmla="*/ 3682 w 6024384"/>
              <a:gd name="connsiteY4" fmla="*/ 6267867 h 6857810"/>
              <a:gd name="connsiteX5" fmla="*/ 0 w 6024384"/>
              <a:gd name="connsiteY5" fmla="*/ 0 h 6857810"/>
              <a:gd name="connsiteX0" fmla="*/ 0 w 6024384"/>
              <a:gd name="connsiteY0" fmla="*/ 5684 h 6863494"/>
              <a:gd name="connsiteX1" fmla="*/ 6002349 w 6024384"/>
              <a:gd name="connsiteY1" fmla="*/ 0 h 6863494"/>
              <a:gd name="connsiteX2" fmla="*/ 6024384 w 6024384"/>
              <a:gd name="connsiteY2" fmla="*/ 6863494 h 6863494"/>
              <a:gd name="connsiteX3" fmla="*/ 583404 w 6024384"/>
              <a:gd name="connsiteY3" fmla="*/ 6853273 h 6863494"/>
              <a:gd name="connsiteX4" fmla="*/ 3682 w 6024384"/>
              <a:gd name="connsiteY4" fmla="*/ 6273551 h 6863494"/>
              <a:gd name="connsiteX5" fmla="*/ 0 w 6024384"/>
              <a:gd name="connsiteY5" fmla="*/ 5684 h 68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4384" h="6863494">
                <a:moveTo>
                  <a:pt x="0" y="5684"/>
                </a:moveTo>
                <a:lnTo>
                  <a:pt x="6002349" y="0"/>
                </a:lnTo>
                <a:cubicBezTo>
                  <a:pt x="6003254" y="2146807"/>
                  <a:pt x="6023479" y="4716687"/>
                  <a:pt x="6024384" y="6863494"/>
                </a:cubicBezTo>
                <a:lnTo>
                  <a:pt x="583404" y="6853273"/>
                </a:lnTo>
                <a:cubicBezTo>
                  <a:pt x="263232" y="6853273"/>
                  <a:pt x="3682" y="6593723"/>
                  <a:pt x="3682" y="6273551"/>
                </a:cubicBezTo>
                <a:cubicBezTo>
                  <a:pt x="-1963" y="4751114"/>
                  <a:pt x="5645" y="1528121"/>
                  <a:pt x="0" y="5684"/>
                </a:cubicBezTo>
                <a:close/>
              </a:path>
            </a:pathLst>
          </a:custGeom>
          <a:noFill/>
        </p:spPr>
        <p:txBody>
          <a:bodyPr>
            <a:normAutofit/>
          </a:bodyPr>
          <a:lstStyle>
            <a:lvl1pPr marL="0" indent="0">
              <a:buNone/>
              <a:defRPr sz="1400">
                <a:solidFill>
                  <a:schemeClr val="tx1"/>
                </a:solidFill>
              </a:defRPr>
            </a:lvl1pPr>
          </a:lstStyle>
          <a:p>
            <a:r>
              <a:rPr lang="en-JP" dirty="0"/>
              <a:t>Insert Photo</a:t>
            </a:r>
          </a:p>
        </p:txBody>
      </p:sp>
      <p:sp>
        <p:nvSpPr>
          <p:cNvPr id="7" name="Text Placeholder 6">
            <a:extLst>
              <a:ext uri="{FF2B5EF4-FFF2-40B4-BE49-F238E27FC236}">
                <a16:creationId xmlns:a16="http://schemas.microsoft.com/office/drawing/2014/main" id="{65925D82-457F-D84D-B8DF-D8ADFD7E71DF}"/>
              </a:ext>
            </a:extLst>
          </p:cNvPr>
          <p:cNvSpPr>
            <a:spLocks noGrp="1"/>
          </p:cNvSpPr>
          <p:nvPr>
            <p:ph type="body" sz="quarter" idx="14" hasCustomPrompt="1"/>
          </p:nvPr>
        </p:nvSpPr>
        <p:spPr>
          <a:xfrm>
            <a:off x="311150" y="3178298"/>
            <a:ext cx="5708650" cy="272786"/>
          </a:xfrm>
          <a:prstGeom prst="rect">
            <a:avLst/>
          </a:prstGeom>
        </p:spPr>
        <p:txBody>
          <a:bodyPr tIns="0" rIns="0" bIns="0" numCol="1">
            <a:noAutofit/>
          </a:bodyPr>
          <a:lstStyle>
            <a:lvl1pPr marL="0" indent="0">
              <a:lnSpc>
                <a:spcPct val="100000"/>
              </a:lnSpc>
              <a:spcBef>
                <a:spcPts val="0"/>
              </a:spcBef>
              <a:spcAft>
                <a:spcPts val="600"/>
              </a:spcAft>
              <a:buNone/>
              <a:defRPr sz="18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Title</a:t>
            </a:r>
          </a:p>
        </p:txBody>
      </p:sp>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50" y="3575904"/>
            <a:ext cx="5708650" cy="2859620"/>
          </a:xfrm>
          <a:prstGeom prst="rect">
            <a:avLst/>
          </a:prstGeom>
        </p:spPr>
        <p:txBody>
          <a:bodyPr tIns="0" rIns="0" bIns="0" numCol="1">
            <a:noAutofit/>
          </a:bodyPr>
          <a:lstStyle>
            <a:lvl1pPr marL="171450" indent="-171450">
              <a:lnSpc>
                <a:spcPct val="100000"/>
              </a:lnSpc>
              <a:spcBef>
                <a:spcPts val="0"/>
              </a:spcBef>
              <a:spcAft>
                <a:spcPts val="600"/>
              </a:spcAft>
              <a:buFont typeface="Arial" panose="020B0604020202020204" pitchFamily="34" charset="0"/>
              <a:buChar char="•"/>
              <a:defRPr sz="14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text. </a:t>
            </a:r>
          </a:p>
        </p:txBody>
      </p:sp>
      <p:sp>
        <p:nvSpPr>
          <p:cNvPr id="17" name="タイトル プレースホルダ 1">
            <a:extLst>
              <a:ext uri="{FF2B5EF4-FFF2-40B4-BE49-F238E27FC236}">
                <a16:creationId xmlns:a16="http://schemas.microsoft.com/office/drawing/2014/main" id="{86D6FEA8-06E4-474A-8491-CD1DDAE7D0D7}"/>
              </a:ext>
            </a:extLst>
          </p:cNvPr>
          <p:cNvSpPr>
            <a:spLocks noGrp="1"/>
          </p:cNvSpPr>
          <p:nvPr>
            <p:ph type="title" hasCustomPrompt="1"/>
          </p:nvPr>
        </p:nvSpPr>
        <p:spPr>
          <a:xfrm>
            <a:off x="606079" y="161605"/>
            <a:ext cx="5413722"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18" name="Rectangle 17">
            <a:extLst>
              <a:ext uri="{FF2B5EF4-FFF2-40B4-BE49-F238E27FC236}">
                <a16:creationId xmlns:a16="http://schemas.microsoft.com/office/drawing/2014/main" id="{CEDBCF76-3461-2245-8BB1-FA50AE27F6CA}"/>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2" name="スライド番号プレースホルダ 5">
            <a:extLst>
              <a:ext uri="{FF2B5EF4-FFF2-40B4-BE49-F238E27FC236}">
                <a16:creationId xmlns:a16="http://schemas.microsoft.com/office/drawing/2014/main" id="{FB98B4FE-9AC1-D142-89B5-4D3791685BC1}"/>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3" name="Text Placeholder 6">
            <a:extLst>
              <a:ext uri="{FF2B5EF4-FFF2-40B4-BE49-F238E27FC236}">
                <a16:creationId xmlns:a16="http://schemas.microsoft.com/office/drawing/2014/main" id="{7D5A74AA-F0D3-9243-967D-FEA6F7A20BC7}"/>
              </a:ext>
            </a:extLst>
          </p:cNvPr>
          <p:cNvSpPr>
            <a:spLocks noGrp="1"/>
          </p:cNvSpPr>
          <p:nvPr>
            <p:ph type="body" sz="quarter" idx="16" hasCustomPrompt="1"/>
          </p:nvPr>
        </p:nvSpPr>
        <p:spPr>
          <a:xfrm>
            <a:off x="606078" y="6523001"/>
            <a:ext cx="5413722"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9" name="Text Placeholder 2">
            <a:extLst>
              <a:ext uri="{FF2B5EF4-FFF2-40B4-BE49-F238E27FC236}">
                <a16:creationId xmlns:a16="http://schemas.microsoft.com/office/drawing/2014/main" id="{D16C870C-B0F9-5A43-81FD-66BD75CC33C7}"/>
              </a:ext>
            </a:extLst>
          </p:cNvPr>
          <p:cNvSpPr>
            <a:spLocks noGrp="1"/>
          </p:cNvSpPr>
          <p:nvPr>
            <p:ph type="body" sz="quarter" idx="20" hasCustomPrompt="1"/>
          </p:nvPr>
        </p:nvSpPr>
        <p:spPr>
          <a:xfrm>
            <a:off x="311151" y="1491373"/>
            <a:ext cx="5704886" cy="1464957"/>
          </a:xfrm>
        </p:spPr>
        <p:txBody>
          <a:bodyPr tIns="0" rIns="0" bIns="0" numCol="1"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20" name="Text Placeholder 6">
            <a:extLst>
              <a:ext uri="{FF2B5EF4-FFF2-40B4-BE49-F238E27FC236}">
                <a16:creationId xmlns:a16="http://schemas.microsoft.com/office/drawing/2014/main" id="{C64E591A-1A88-9244-AC81-5B42BFE347C0}"/>
              </a:ext>
            </a:extLst>
          </p:cNvPr>
          <p:cNvSpPr>
            <a:spLocks noGrp="1"/>
          </p:cNvSpPr>
          <p:nvPr>
            <p:ph type="body" sz="quarter" idx="21" hasCustomPrompt="1"/>
          </p:nvPr>
        </p:nvSpPr>
        <p:spPr>
          <a:xfrm>
            <a:off x="311150" y="1093767"/>
            <a:ext cx="5704886"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367831086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vanced 1/3 Imag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925D82-457F-D84D-B8DF-D8ADFD7E71DF}"/>
              </a:ext>
            </a:extLst>
          </p:cNvPr>
          <p:cNvSpPr>
            <a:spLocks noGrp="1"/>
          </p:cNvSpPr>
          <p:nvPr>
            <p:ph type="body" sz="quarter" idx="14" hasCustomPrompt="1"/>
          </p:nvPr>
        </p:nvSpPr>
        <p:spPr>
          <a:xfrm>
            <a:off x="311150" y="3178298"/>
            <a:ext cx="7660042" cy="272786"/>
          </a:xfrm>
          <a:prstGeom prst="rect">
            <a:avLst/>
          </a:prstGeom>
        </p:spPr>
        <p:txBody>
          <a:bodyPr tIns="0" rIns="0" bIns="0" numCol="1">
            <a:noAutofit/>
          </a:bodyPr>
          <a:lstStyle>
            <a:lvl1pPr marL="0" indent="0">
              <a:lnSpc>
                <a:spcPct val="100000"/>
              </a:lnSpc>
              <a:spcBef>
                <a:spcPts val="0"/>
              </a:spcBef>
              <a:spcAft>
                <a:spcPts val="600"/>
              </a:spcAft>
              <a:buNone/>
              <a:defRPr sz="18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Title</a:t>
            </a:r>
          </a:p>
        </p:txBody>
      </p:sp>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49" y="3575904"/>
            <a:ext cx="7663807" cy="2859621"/>
          </a:xfrm>
          <a:prstGeom prst="rect">
            <a:avLst/>
          </a:prstGeom>
        </p:spPr>
        <p:txBody>
          <a:bodyPr tIns="0" rIns="0" bIns="0" numCol="2" spcCol="126000">
            <a:noAutofit/>
          </a:bodyPr>
          <a:lstStyle>
            <a:lvl1pPr marL="171450" indent="-171450">
              <a:lnSpc>
                <a:spcPct val="100000"/>
              </a:lnSpc>
              <a:spcBef>
                <a:spcPts val="0"/>
              </a:spcBef>
              <a:spcAft>
                <a:spcPts val="600"/>
              </a:spcAft>
              <a:buFont typeface="Arial" panose="020B0604020202020204" pitchFamily="34" charset="0"/>
              <a:buChar char="•"/>
              <a:defRPr sz="14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text.</a:t>
            </a:r>
          </a:p>
        </p:txBody>
      </p:sp>
      <p:sp>
        <p:nvSpPr>
          <p:cNvPr id="11" name="Picture Placeholder 9">
            <a:extLst>
              <a:ext uri="{FF2B5EF4-FFF2-40B4-BE49-F238E27FC236}">
                <a16:creationId xmlns:a16="http://schemas.microsoft.com/office/drawing/2014/main" id="{B54C5EE8-C42D-B549-B4D4-C0F00D68A42B}"/>
              </a:ext>
            </a:extLst>
          </p:cNvPr>
          <p:cNvSpPr>
            <a:spLocks noGrp="1"/>
          </p:cNvSpPr>
          <p:nvPr>
            <p:ph type="pic" sz="quarter" idx="18" hasCustomPrompt="1"/>
          </p:nvPr>
        </p:nvSpPr>
        <p:spPr>
          <a:xfrm>
            <a:off x="8136961" y="1093767"/>
            <a:ext cx="4069500" cy="5331536"/>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500" h="5131753">
                <a:moveTo>
                  <a:pt x="0" y="6946"/>
                </a:moveTo>
                <a:lnTo>
                  <a:pt x="4069425" y="0"/>
                </a:lnTo>
                <a:cubicBezTo>
                  <a:pt x="4070330" y="2146807"/>
                  <a:pt x="4062788" y="2966138"/>
                  <a:pt x="4063693" y="5112945"/>
                </a:cubicBezTo>
                <a:lnTo>
                  <a:pt x="596656" y="5131753"/>
                </a:lnTo>
                <a:cubicBezTo>
                  <a:pt x="276484" y="5131753"/>
                  <a:pt x="16934" y="4872203"/>
                  <a:pt x="16934" y="4552031"/>
                </a:cubicBezTo>
                <a:cubicBezTo>
                  <a:pt x="11289" y="3029594"/>
                  <a:pt x="5645" y="1529383"/>
                  <a:pt x="0" y="6946"/>
                </a:cubicBezTo>
                <a:close/>
              </a:path>
            </a:pathLst>
          </a:custGeom>
          <a:noFill/>
        </p:spPr>
        <p:txBody>
          <a:bodyPr>
            <a:normAutofit/>
          </a:bodyPr>
          <a:lstStyle>
            <a:lvl1pPr marL="0" indent="0">
              <a:buNone/>
              <a:defRPr sz="1400">
                <a:solidFill>
                  <a:schemeClr val="tx1"/>
                </a:solidFill>
              </a:defRPr>
            </a:lvl1pPr>
          </a:lstStyle>
          <a:p>
            <a:r>
              <a:rPr lang="en-JP" dirty="0"/>
              <a:t>Insert Photo</a:t>
            </a:r>
          </a:p>
        </p:txBody>
      </p:sp>
      <p:pic>
        <p:nvPicPr>
          <p:cNvPr id="14" name="Picture 13" descr="Takeda">
            <a:extLst>
              <a:ext uri="{FF2B5EF4-FFF2-40B4-BE49-F238E27FC236}">
                <a16:creationId xmlns:a16="http://schemas.microsoft.com/office/drawing/2014/main" id="{334C6D4B-D00D-0346-BC97-8DCE371C28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17" name="タイトル プレースホルダ 1">
            <a:extLst>
              <a:ext uri="{FF2B5EF4-FFF2-40B4-BE49-F238E27FC236}">
                <a16:creationId xmlns:a16="http://schemas.microsoft.com/office/drawing/2014/main" id="{CCEDFD04-9A53-9241-851E-1D01DC555ACC}"/>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Footer Placeholder 8">
            <a:extLst>
              <a:ext uri="{FF2B5EF4-FFF2-40B4-BE49-F238E27FC236}">
                <a16:creationId xmlns:a16="http://schemas.microsoft.com/office/drawing/2014/main" id="{1E1D8887-7EAE-1A40-9285-7C632FEAA8BF}"/>
              </a:ext>
            </a:extLst>
          </p:cNvPr>
          <p:cNvSpPr>
            <a:spLocks noGrp="1"/>
          </p:cNvSpPr>
          <p:nvPr>
            <p:ph type="ftr" sz="quarter" idx="3"/>
          </p:nvPr>
        </p:nvSpPr>
        <p:spPr>
          <a:xfrm>
            <a:off x="7766050" y="6523001"/>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JP" dirty="0"/>
              <a:t> </a:t>
            </a:r>
          </a:p>
        </p:txBody>
      </p:sp>
      <p:sp>
        <p:nvSpPr>
          <p:cNvPr id="23" name="Rectangle 22">
            <a:extLst>
              <a:ext uri="{FF2B5EF4-FFF2-40B4-BE49-F238E27FC236}">
                <a16:creationId xmlns:a16="http://schemas.microsoft.com/office/drawing/2014/main" id="{365B3EBD-E4F5-8E40-B07A-C04F3B1E7F2C}"/>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6" name="スライド番号プレースホルダ 5">
            <a:extLst>
              <a:ext uri="{FF2B5EF4-FFF2-40B4-BE49-F238E27FC236}">
                <a16:creationId xmlns:a16="http://schemas.microsoft.com/office/drawing/2014/main" id="{3D5D14EF-A351-224D-8142-E1BEE44BBC99}"/>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7" name="Text Placeholder 6">
            <a:extLst>
              <a:ext uri="{FF2B5EF4-FFF2-40B4-BE49-F238E27FC236}">
                <a16:creationId xmlns:a16="http://schemas.microsoft.com/office/drawing/2014/main" id="{4D0A49B6-0BCC-C545-BF97-504B63062FEC}"/>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5" name="Text Placeholder 2">
            <a:extLst>
              <a:ext uri="{FF2B5EF4-FFF2-40B4-BE49-F238E27FC236}">
                <a16:creationId xmlns:a16="http://schemas.microsoft.com/office/drawing/2014/main" id="{D82FCE78-36AB-904B-98A8-CE3FFB1555E3}"/>
              </a:ext>
            </a:extLst>
          </p:cNvPr>
          <p:cNvSpPr>
            <a:spLocks noGrp="1"/>
          </p:cNvSpPr>
          <p:nvPr>
            <p:ph type="body" sz="quarter" idx="20" hasCustomPrompt="1"/>
          </p:nvPr>
        </p:nvSpPr>
        <p:spPr>
          <a:xfrm>
            <a:off x="311150" y="1491373"/>
            <a:ext cx="7660041" cy="1464957"/>
          </a:xfrm>
        </p:spPr>
        <p:txBody>
          <a:bodyPr tIns="0" rIns="0" bIns="0" numCol="1"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18" name="Text Placeholder 6">
            <a:extLst>
              <a:ext uri="{FF2B5EF4-FFF2-40B4-BE49-F238E27FC236}">
                <a16:creationId xmlns:a16="http://schemas.microsoft.com/office/drawing/2014/main" id="{72ECF95F-F25E-8248-A0F3-BB1749A1B406}"/>
              </a:ext>
            </a:extLst>
          </p:cNvPr>
          <p:cNvSpPr>
            <a:spLocks noGrp="1"/>
          </p:cNvSpPr>
          <p:nvPr>
            <p:ph type="body" sz="quarter" idx="21" hasCustomPrompt="1"/>
          </p:nvPr>
        </p:nvSpPr>
        <p:spPr>
          <a:xfrm>
            <a:off x="311149" y="1093767"/>
            <a:ext cx="7660041"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55131123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dvanced 1/3 Image (Full Blee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925D82-457F-D84D-B8DF-D8ADFD7E71DF}"/>
              </a:ext>
            </a:extLst>
          </p:cNvPr>
          <p:cNvSpPr>
            <a:spLocks noGrp="1"/>
          </p:cNvSpPr>
          <p:nvPr>
            <p:ph type="body" sz="quarter" idx="14" hasCustomPrompt="1"/>
          </p:nvPr>
        </p:nvSpPr>
        <p:spPr>
          <a:xfrm>
            <a:off x="311150" y="3178298"/>
            <a:ext cx="5708650" cy="272786"/>
          </a:xfrm>
          <a:prstGeom prst="rect">
            <a:avLst/>
          </a:prstGeom>
        </p:spPr>
        <p:txBody>
          <a:bodyPr tIns="0" rIns="0" bIns="0" numCol="1">
            <a:noAutofit/>
          </a:bodyPr>
          <a:lstStyle>
            <a:lvl1pPr marL="0" indent="0">
              <a:lnSpc>
                <a:spcPct val="100000"/>
              </a:lnSpc>
              <a:spcBef>
                <a:spcPts val="0"/>
              </a:spcBef>
              <a:spcAft>
                <a:spcPts val="600"/>
              </a:spcAft>
              <a:buNone/>
              <a:defRPr sz="18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Title</a:t>
            </a:r>
          </a:p>
        </p:txBody>
      </p:sp>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49" y="3575904"/>
            <a:ext cx="7663807" cy="2859621"/>
          </a:xfrm>
          <a:prstGeom prst="rect">
            <a:avLst/>
          </a:prstGeom>
        </p:spPr>
        <p:txBody>
          <a:bodyPr tIns="0" rIns="0" bIns="0" numCol="2" spcCol="126000">
            <a:noAutofit/>
          </a:bodyPr>
          <a:lstStyle>
            <a:lvl1pPr marL="171450" indent="-171450">
              <a:lnSpc>
                <a:spcPct val="100000"/>
              </a:lnSpc>
              <a:spcBef>
                <a:spcPts val="0"/>
              </a:spcBef>
              <a:spcAft>
                <a:spcPts val="600"/>
              </a:spcAft>
              <a:buFont typeface="Arial" panose="020B0604020202020204" pitchFamily="34" charset="0"/>
              <a:buChar char="•"/>
              <a:defRPr sz="14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text.</a:t>
            </a:r>
          </a:p>
        </p:txBody>
      </p:sp>
      <p:sp>
        <p:nvSpPr>
          <p:cNvPr id="11" name="Picture Placeholder 9">
            <a:extLst>
              <a:ext uri="{FF2B5EF4-FFF2-40B4-BE49-F238E27FC236}">
                <a16:creationId xmlns:a16="http://schemas.microsoft.com/office/drawing/2014/main" id="{B54C5EE8-C42D-B549-B4D4-C0F00D68A42B}"/>
              </a:ext>
            </a:extLst>
          </p:cNvPr>
          <p:cNvSpPr>
            <a:spLocks noGrp="1"/>
          </p:cNvSpPr>
          <p:nvPr>
            <p:ph type="pic" sz="quarter" idx="18" hasCustomPrompt="1"/>
          </p:nvPr>
        </p:nvSpPr>
        <p:spPr>
          <a:xfrm>
            <a:off x="8123708" y="-1378"/>
            <a:ext cx="4076946" cy="686084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 name="connsiteX0" fmla="*/ 0 w 4082753"/>
              <a:gd name="connsiteY0" fmla="*/ 2 h 6874096"/>
              <a:gd name="connsiteX1" fmla="*/ 4082678 w 4082753"/>
              <a:gd name="connsiteY1" fmla="*/ 1742343 h 6874096"/>
              <a:gd name="connsiteX2" fmla="*/ 4076946 w 4082753"/>
              <a:gd name="connsiteY2" fmla="*/ 6855288 h 6874096"/>
              <a:gd name="connsiteX3" fmla="*/ 609909 w 4082753"/>
              <a:gd name="connsiteY3" fmla="*/ 6874096 h 6874096"/>
              <a:gd name="connsiteX4" fmla="*/ 30187 w 4082753"/>
              <a:gd name="connsiteY4" fmla="*/ 6294374 h 6874096"/>
              <a:gd name="connsiteX5" fmla="*/ 0 w 4082753"/>
              <a:gd name="connsiteY5" fmla="*/ 2 h 6874096"/>
              <a:gd name="connsiteX0" fmla="*/ 0 w 4095958"/>
              <a:gd name="connsiteY0" fmla="*/ 6946 h 6881040"/>
              <a:gd name="connsiteX1" fmla="*/ 4095930 w 4095958"/>
              <a:gd name="connsiteY1" fmla="*/ 0 h 6881040"/>
              <a:gd name="connsiteX2" fmla="*/ 4076946 w 4095958"/>
              <a:gd name="connsiteY2" fmla="*/ 6862232 h 6881040"/>
              <a:gd name="connsiteX3" fmla="*/ 609909 w 4095958"/>
              <a:gd name="connsiteY3" fmla="*/ 6881040 h 6881040"/>
              <a:gd name="connsiteX4" fmla="*/ 30187 w 4095958"/>
              <a:gd name="connsiteY4" fmla="*/ 6301318 h 6881040"/>
              <a:gd name="connsiteX5" fmla="*/ 0 w 4095958"/>
              <a:gd name="connsiteY5" fmla="*/ 6946 h 6881040"/>
              <a:gd name="connsiteX0" fmla="*/ 0 w 4076946"/>
              <a:gd name="connsiteY0" fmla="*/ 0 h 6874094"/>
              <a:gd name="connsiteX1" fmla="*/ 3870643 w 4076946"/>
              <a:gd name="connsiteY1" fmla="*/ 191837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0 h 6874094"/>
              <a:gd name="connsiteX1" fmla="*/ 4069426 w 4076946"/>
              <a:gd name="connsiteY1" fmla="*/ 19559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99710 h 6854535"/>
              <a:gd name="connsiteX1" fmla="*/ 4069426 w 4076946"/>
              <a:gd name="connsiteY1" fmla="*/ 0 h 6854535"/>
              <a:gd name="connsiteX2" fmla="*/ 4076946 w 4076946"/>
              <a:gd name="connsiteY2" fmla="*/ 6835727 h 6854535"/>
              <a:gd name="connsiteX3" fmla="*/ 609909 w 4076946"/>
              <a:gd name="connsiteY3" fmla="*/ 6854535 h 6854535"/>
              <a:gd name="connsiteX4" fmla="*/ 30187 w 4076946"/>
              <a:gd name="connsiteY4" fmla="*/ 6274813 h 6854535"/>
              <a:gd name="connsiteX5" fmla="*/ 0 w 4076946"/>
              <a:gd name="connsiteY5" fmla="*/ 99710 h 6854535"/>
              <a:gd name="connsiteX0" fmla="*/ 0 w 4076946"/>
              <a:gd name="connsiteY0" fmla="*/ 0 h 6860842"/>
              <a:gd name="connsiteX1" fmla="*/ 4069426 w 4076946"/>
              <a:gd name="connsiteY1" fmla="*/ 6307 h 6860842"/>
              <a:gd name="connsiteX2" fmla="*/ 4076946 w 4076946"/>
              <a:gd name="connsiteY2" fmla="*/ 6842034 h 6860842"/>
              <a:gd name="connsiteX3" fmla="*/ 609909 w 4076946"/>
              <a:gd name="connsiteY3" fmla="*/ 6860842 h 6860842"/>
              <a:gd name="connsiteX4" fmla="*/ 30187 w 4076946"/>
              <a:gd name="connsiteY4" fmla="*/ 6281120 h 6860842"/>
              <a:gd name="connsiteX5" fmla="*/ 0 w 4076946"/>
              <a:gd name="connsiteY5" fmla="*/ 0 h 686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946" h="6860842">
                <a:moveTo>
                  <a:pt x="0" y="0"/>
                </a:moveTo>
                <a:lnTo>
                  <a:pt x="4069426" y="6307"/>
                </a:lnTo>
                <a:cubicBezTo>
                  <a:pt x="4070331" y="2153114"/>
                  <a:pt x="4076041" y="4695227"/>
                  <a:pt x="4076946" y="6842034"/>
                </a:cubicBezTo>
                <a:lnTo>
                  <a:pt x="609909" y="6860842"/>
                </a:lnTo>
                <a:cubicBezTo>
                  <a:pt x="289737" y="6860842"/>
                  <a:pt x="30187" y="6601292"/>
                  <a:pt x="30187" y="6281120"/>
                </a:cubicBezTo>
                <a:cubicBezTo>
                  <a:pt x="24542" y="4758683"/>
                  <a:pt x="5645" y="1522437"/>
                  <a:pt x="0" y="0"/>
                </a:cubicBezTo>
                <a:close/>
              </a:path>
            </a:pathLst>
          </a:custGeom>
          <a:noFill/>
        </p:spPr>
        <p:txBody>
          <a:bodyPr>
            <a:normAutofit/>
          </a:bodyPr>
          <a:lstStyle>
            <a:lvl1pPr marL="0" indent="0">
              <a:buNone/>
              <a:defRPr sz="1400">
                <a:solidFill>
                  <a:schemeClr val="tx1"/>
                </a:solidFill>
              </a:defRPr>
            </a:lvl1pPr>
          </a:lstStyle>
          <a:p>
            <a:r>
              <a:rPr lang="en-JP" dirty="0"/>
              <a:t>Insert Photo</a:t>
            </a:r>
          </a:p>
        </p:txBody>
      </p:sp>
      <p:sp>
        <p:nvSpPr>
          <p:cNvPr id="17" name="タイトル プレースホルダ 1">
            <a:extLst>
              <a:ext uri="{FF2B5EF4-FFF2-40B4-BE49-F238E27FC236}">
                <a16:creationId xmlns:a16="http://schemas.microsoft.com/office/drawing/2014/main" id="{6FB24DD6-99CB-CE43-A787-C9F60DC95F8F}"/>
              </a:ext>
            </a:extLst>
          </p:cNvPr>
          <p:cNvSpPr>
            <a:spLocks noGrp="1"/>
          </p:cNvSpPr>
          <p:nvPr>
            <p:ph type="title" hasCustomPrompt="1"/>
          </p:nvPr>
        </p:nvSpPr>
        <p:spPr>
          <a:xfrm>
            <a:off x="606079" y="161605"/>
            <a:ext cx="7368878"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18" name="Rectangle 17">
            <a:extLst>
              <a:ext uri="{FF2B5EF4-FFF2-40B4-BE49-F238E27FC236}">
                <a16:creationId xmlns:a16="http://schemas.microsoft.com/office/drawing/2014/main" id="{77130E5B-E573-584B-8C83-F8409492B14B}"/>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1" name="スライド番号プレースホルダ 5">
            <a:extLst>
              <a:ext uri="{FF2B5EF4-FFF2-40B4-BE49-F238E27FC236}">
                <a16:creationId xmlns:a16="http://schemas.microsoft.com/office/drawing/2014/main" id="{C55CC856-2ADD-F44F-96B6-03734457CCF1}"/>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2" name="Text Placeholder 6">
            <a:extLst>
              <a:ext uri="{FF2B5EF4-FFF2-40B4-BE49-F238E27FC236}">
                <a16:creationId xmlns:a16="http://schemas.microsoft.com/office/drawing/2014/main" id="{DB94AACD-56D4-F146-AFC0-5CBE6630C5AA}"/>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9" name="Text Placeholder 2">
            <a:extLst>
              <a:ext uri="{FF2B5EF4-FFF2-40B4-BE49-F238E27FC236}">
                <a16:creationId xmlns:a16="http://schemas.microsoft.com/office/drawing/2014/main" id="{73A8AA34-7C7D-A24F-AF24-5158DD2AB0ED}"/>
              </a:ext>
            </a:extLst>
          </p:cNvPr>
          <p:cNvSpPr>
            <a:spLocks noGrp="1"/>
          </p:cNvSpPr>
          <p:nvPr>
            <p:ph type="body" sz="quarter" idx="20" hasCustomPrompt="1"/>
          </p:nvPr>
        </p:nvSpPr>
        <p:spPr>
          <a:xfrm>
            <a:off x="311151" y="1491373"/>
            <a:ext cx="7660042" cy="1464957"/>
          </a:xfrm>
        </p:spPr>
        <p:txBody>
          <a:bodyPr tIns="0" rIns="0" bIns="0" numCol="1"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20" name="Text Placeholder 6">
            <a:extLst>
              <a:ext uri="{FF2B5EF4-FFF2-40B4-BE49-F238E27FC236}">
                <a16:creationId xmlns:a16="http://schemas.microsoft.com/office/drawing/2014/main" id="{8F4B55CE-CF3E-7E44-A66A-599621CA5C5F}"/>
              </a:ext>
            </a:extLst>
          </p:cNvPr>
          <p:cNvSpPr>
            <a:spLocks noGrp="1"/>
          </p:cNvSpPr>
          <p:nvPr>
            <p:ph type="body" sz="quarter" idx="21" hasCustomPrompt="1"/>
          </p:nvPr>
        </p:nvSpPr>
        <p:spPr>
          <a:xfrm>
            <a:off x="311150" y="1093767"/>
            <a:ext cx="7660042"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289066323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dvanced Image 4-Column">
    <p:spTree>
      <p:nvGrpSpPr>
        <p:cNvPr id="1" name=""/>
        <p:cNvGrpSpPr/>
        <p:nvPr/>
      </p:nvGrpSpPr>
      <p:grpSpPr>
        <a:xfrm>
          <a:off x="0" y="0"/>
          <a:ext cx="0" cy="0"/>
          <a:chOff x="0" y="0"/>
          <a:chExt cx="0" cy="0"/>
        </a:xfrm>
      </p:grpSpPr>
      <p:sp>
        <p:nvSpPr>
          <p:cNvPr id="22" name="Picture Placeholder 9">
            <a:extLst>
              <a:ext uri="{FF2B5EF4-FFF2-40B4-BE49-F238E27FC236}">
                <a16:creationId xmlns:a16="http://schemas.microsoft.com/office/drawing/2014/main" id="{21DF8897-54F9-C24F-8261-0C5418827A6D}"/>
              </a:ext>
            </a:extLst>
          </p:cNvPr>
          <p:cNvSpPr>
            <a:spLocks noGrp="1"/>
          </p:cNvSpPr>
          <p:nvPr>
            <p:ph type="pic" sz="quarter" idx="10" hasCustomPrompt="1"/>
          </p:nvPr>
        </p:nvSpPr>
        <p:spPr>
          <a:xfrm>
            <a:off x="9110737" y="3076286"/>
            <a:ext cx="2772041" cy="3138969"/>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marR="0" indent="0" algn="l" defTabSz="91415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1400">
                <a:solidFill>
                  <a:schemeClr val="tx1"/>
                </a:solidFill>
              </a:defRPr>
            </a:lvl1pPr>
          </a:lstStyle>
          <a:p>
            <a:pPr marL="0" marR="0" lvl="0" indent="0" algn="l" defTabSz="91415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JP" dirty="0"/>
              <a:t>Insert Picture/Text Block</a:t>
            </a:r>
          </a:p>
          <a:p>
            <a:endParaRPr lang="en-JP" dirty="0"/>
          </a:p>
        </p:txBody>
      </p:sp>
      <p:sp>
        <p:nvSpPr>
          <p:cNvPr id="23" name="Picture Placeholder 9">
            <a:extLst>
              <a:ext uri="{FF2B5EF4-FFF2-40B4-BE49-F238E27FC236}">
                <a16:creationId xmlns:a16="http://schemas.microsoft.com/office/drawing/2014/main" id="{8D6B3691-FCAC-8A46-AA30-DEB2A719C7B2}"/>
              </a:ext>
            </a:extLst>
          </p:cNvPr>
          <p:cNvSpPr>
            <a:spLocks noGrp="1"/>
          </p:cNvSpPr>
          <p:nvPr>
            <p:ph type="pic" sz="quarter" idx="18" hasCustomPrompt="1"/>
          </p:nvPr>
        </p:nvSpPr>
        <p:spPr>
          <a:xfrm>
            <a:off x="311373" y="3076286"/>
            <a:ext cx="2772041" cy="3138969"/>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400">
                <a:solidFill>
                  <a:schemeClr val="tx1"/>
                </a:solidFill>
              </a:defRPr>
            </a:lvl1pPr>
          </a:lstStyle>
          <a:p>
            <a:r>
              <a:rPr lang="en-JP" dirty="0"/>
              <a:t>Insert Picture/Text Block</a:t>
            </a:r>
          </a:p>
        </p:txBody>
      </p:sp>
      <p:sp>
        <p:nvSpPr>
          <p:cNvPr id="24" name="Picture Placeholder 9">
            <a:extLst>
              <a:ext uri="{FF2B5EF4-FFF2-40B4-BE49-F238E27FC236}">
                <a16:creationId xmlns:a16="http://schemas.microsoft.com/office/drawing/2014/main" id="{AA8F528A-C9DE-0B46-881A-43E0F9B6F677}"/>
              </a:ext>
            </a:extLst>
          </p:cNvPr>
          <p:cNvSpPr>
            <a:spLocks noGrp="1"/>
          </p:cNvSpPr>
          <p:nvPr>
            <p:ph type="pic" sz="quarter" idx="19" hasCustomPrompt="1"/>
          </p:nvPr>
        </p:nvSpPr>
        <p:spPr>
          <a:xfrm>
            <a:off x="3244494" y="3076286"/>
            <a:ext cx="2772041" cy="3138969"/>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400">
                <a:solidFill>
                  <a:schemeClr val="tx1"/>
                </a:solidFill>
              </a:defRPr>
            </a:lvl1pPr>
          </a:lstStyle>
          <a:p>
            <a:r>
              <a:rPr lang="en-JP" dirty="0"/>
              <a:t>Insert Picture/Text Block</a:t>
            </a:r>
          </a:p>
        </p:txBody>
      </p:sp>
      <p:sp>
        <p:nvSpPr>
          <p:cNvPr id="25" name="Picture Placeholder 9">
            <a:extLst>
              <a:ext uri="{FF2B5EF4-FFF2-40B4-BE49-F238E27FC236}">
                <a16:creationId xmlns:a16="http://schemas.microsoft.com/office/drawing/2014/main" id="{E01CF285-75D7-154A-ACF2-9393FB0B38D0}"/>
              </a:ext>
            </a:extLst>
          </p:cNvPr>
          <p:cNvSpPr>
            <a:spLocks noGrp="1"/>
          </p:cNvSpPr>
          <p:nvPr>
            <p:ph type="pic" sz="quarter" idx="20" hasCustomPrompt="1"/>
          </p:nvPr>
        </p:nvSpPr>
        <p:spPr>
          <a:xfrm>
            <a:off x="6177615" y="3076286"/>
            <a:ext cx="2772041" cy="3138969"/>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400">
                <a:solidFill>
                  <a:schemeClr val="tx1"/>
                </a:solidFill>
              </a:defRPr>
            </a:lvl1pPr>
          </a:lstStyle>
          <a:p>
            <a:r>
              <a:rPr lang="en-US" dirty="0"/>
              <a:t>Insert Picture/Text Block</a:t>
            </a:r>
          </a:p>
          <a:p>
            <a:endParaRPr lang="en-US" dirty="0"/>
          </a:p>
          <a:p>
            <a:endParaRPr lang="en-JP" dirty="0"/>
          </a:p>
        </p:txBody>
      </p:sp>
      <p:pic>
        <p:nvPicPr>
          <p:cNvPr id="14" name="Picture 13" descr="Takeda">
            <a:extLst>
              <a:ext uri="{FF2B5EF4-FFF2-40B4-BE49-F238E27FC236}">
                <a16:creationId xmlns:a16="http://schemas.microsoft.com/office/drawing/2014/main" id="{47FD433F-488A-9D46-BDF0-87D0F082AE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18" name="タイトル プレースホルダ 1">
            <a:extLst>
              <a:ext uri="{FF2B5EF4-FFF2-40B4-BE49-F238E27FC236}">
                <a16:creationId xmlns:a16="http://schemas.microsoft.com/office/drawing/2014/main" id="{4FBB8310-69E6-7C4E-A4B1-C022B6FEE2CE}"/>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17" name="Footer Placeholder 8">
            <a:extLst>
              <a:ext uri="{FF2B5EF4-FFF2-40B4-BE49-F238E27FC236}">
                <a16:creationId xmlns:a16="http://schemas.microsoft.com/office/drawing/2014/main" id="{4EF39473-C435-3C4E-9C7B-048D52C3CC92}"/>
              </a:ext>
            </a:extLst>
          </p:cNvPr>
          <p:cNvSpPr>
            <a:spLocks noGrp="1"/>
          </p:cNvSpPr>
          <p:nvPr>
            <p:ph type="ftr" sz="quarter" idx="3"/>
          </p:nvPr>
        </p:nvSpPr>
        <p:spPr>
          <a:xfrm>
            <a:off x="7766050" y="6523001"/>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US" dirty="0"/>
              <a:t> </a:t>
            </a:r>
            <a:endParaRPr lang="en-JP" dirty="0"/>
          </a:p>
        </p:txBody>
      </p:sp>
      <p:sp>
        <p:nvSpPr>
          <p:cNvPr id="21" name="Rectangle 20">
            <a:extLst>
              <a:ext uri="{FF2B5EF4-FFF2-40B4-BE49-F238E27FC236}">
                <a16:creationId xmlns:a16="http://schemas.microsoft.com/office/drawing/2014/main" id="{0FEF9AE6-D84E-9F43-9506-6676EC51B210}"/>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8" name="スライド番号プレースホルダ 5">
            <a:extLst>
              <a:ext uri="{FF2B5EF4-FFF2-40B4-BE49-F238E27FC236}">
                <a16:creationId xmlns:a16="http://schemas.microsoft.com/office/drawing/2014/main" id="{F964ADE6-9B0D-EC45-959C-FEEA5CDDFBA9}"/>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9" name="Text Placeholder 6">
            <a:extLst>
              <a:ext uri="{FF2B5EF4-FFF2-40B4-BE49-F238E27FC236}">
                <a16:creationId xmlns:a16="http://schemas.microsoft.com/office/drawing/2014/main" id="{870D8562-3CE7-7044-9BB0-2068A81BF5CB}"/>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9" name="Text Placeholder 2">
            <a:extLst>
              <a:ext uri="{FF2B5EF4-FFF2-40B4-BE49-F238E27FC236}">
                <a16:creationId xmlns:a16="http://schemas.microsoft.com/office/drawing/2014/main" id="{099C450B-0755-7D4A-9672-E700D6F2E50A}"/>
              </a:ext>
            </a:extLst>
          </p:cNvPr>
          <p:cNvSpPr>
            <a:spLocks noGrp="1"/>
          </p:cNvSpPr>
          <p:nvPr>
            <p:ph type="body" sz="quarter" idx="21" hasCustomPrompt="1"/>
          </p:nvPr>
        </p:nvSpPr>
        <p:spPr>
          <a:xfrm>
            <a:off x="311150" y="1491373"/>
            <a:ext cx="11569699" cy="1464957"/>
          </a:xfrm>
        </p:spPr>
        <p:txBody>
          <a:bodyPr tIns="0" rIns="0" bIns="0" numCol="1"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20" name="Text Placeholder 6">
            <a:extLst>
              <a:ext uri="{FF2B5EF4-FFF2-40B4-BE49-F238E27FC236}">
                <a16:creationId xmlns:a16="http://schemas.microsoft.com/office/drawing/2014/main" id="{705B1BEB-AC9F-9643-A446-ABE1DDB96144}"/>
              </a:ext>
            </a:extLst>
          </p:cNvPr>
          <p:cNvSpPr>
            <a:spLocks noGrp="1"/>
          </p:cNvSpPr>
          <p:nvPr>
            <p:ph type="body" sz="quarter" idx="22" hasCustomPrompt="1"/>
          </p:nvPr>
        </p:nvSpPr>
        <p:spPr>
          <a:xfrm>
            <a:off x="311149" y="1093767"/>
            <a:ext cx="11569699"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280411404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dvanced Chart Full Width">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A6D4E593-FDCC-D14E-9C5E-5F309E415C26}"/>
              </a:ext>
            </a:extLst>
          </p:cNvPr>
          <p:cNvSpPr>
            <a:spLocks noGrp="1"/>
          </p:cNvSpPr>
          <p:nvPr>
            <p:ph type="chart" sz="quarter" idx="21" hasCustomPrompt="1"/>
          </p:nvPr>
        </p:nvSpPr>
        <p:spPr>
          <a:xfrm>
            <a:off x="309223" y="3076286"/>
            <a:ext cx="11571628" cy="3340389"/>
          </a:xfrm>
          <a:prstGeom prst="rect">
            <a:avLst/>
          </a:prstGeom>
        </p:spPr>
        <p:txBody>
          <a:bodyPr>
            <a:normAutofit/>
          </a:bodyPr>
          <a:lstStyle>
            <a:lvl1pPr marL="0" indent="0">
              <a:buNone/>
              <a:defRPr sz="1400"/>
            </a:lvl1pPr>
          </a:lstStyle>
          <a:p>
            <a:r>
              <a:rPr lang="en-JP" dirty="0"/>
              <a:t>Insert Chart</a:t>
            </a:r>
          </a:p>
        </p:txBody>
      </p:sp>
      <p:pic>
        <p:nvPicPr>
          <p:cNvPr id="11" name="Picture 10" descr="Takeda">
            <a:extLst>
              <a:ext uri="{FF2B5EF4-FFF2-40B4-BE49-F238E27FC236}">
                <a16:creationId xmlns:a16="http://schemas.microsoft.com/office/drawing/2014/main" id="{7EBA21A8-EE4B-6E4B-A794-3FEA5B159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12" name="タイトル プレースホルダ 1">
            <a:extLst>
              <a:ext uri="{FF2B5EF4-FFF2-40B4-BE49-F238E27FC236}">
                <a16:creationId xmlns:a16="http://schemas.microsoft.com/office/drawing/2014/main" id="{75E45CD2-2EBD-AE47-837E-9F752C565F73}"/>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17" name="Footer Placeholder 8">
            <a:extLst>
              <a:ext uri="{FF2B5EF4-FFF2-40B4-BE49-F238E27FC236}">
                <a16:creationId xmlns:a16="http://schemas.microsoft.com/office/drawing/2014/main" id="{2DC26CE8-1DEF-EE42-861C-B0406E8DC23D}"/>
              </a:ext>
            </a:extLst>
          </p:cNvPr>
          <p:cNvSpPr>
            <a:spLocks noGrp="1"/>
          </p:cNvSpPr>
          <p:nvPr>
            <p:ph type="ftr" sz="quarter" idx="3"/>
          </p:nvPr>
        </p:nvSpPr>
        <p:spPr>
          <a:xfrm>
            <a:off x="7766050" y="6523001"/>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JP" dirty="0"/>
              <a:t> </a:t>
            </a:r>
          </a:p>
        </p:txBody>
      </p:sp>
      <p:sp>
        <p:nvSpPr>
          <p:cNvPr id="20" name="Rectangle 19">
            <a:extLst>
              <a:ext uri="{FF2B5EF4-FFF2-40B4-BE49-F238E27FC236}">
                <a16:creationId xmlns:a16="http://schemas.microsoft.com/office/drawing/2014/main" id="{4436966D-3DF0-4D41-9D26-4860D147F807}"/>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3" name="スライド番号プレースホルダ 5">
            <a:extLst>
              <a:ext uri="{FF2B5EF4-FFF2-40B4-BE49-F238E27FC236}">
                <a16:creationId xmlns:a16="http://schemas.microsoft.com/office/drawing/2014/main" id="{600920FB-2D44-F645-865D-89FFECB09573}"/>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4" name="Text Placeholder 6">
            <a:extLst>
              <a:ext uri="{FF2B5EF4-FFF2-40B4-BE49-F238E27FC236}">
                <a16:creationId xmlns:a16="http://schemas.microsoft.com/office/drawing/2014/main" id="{07DE8F7E-1418-1C4C-A62B-2385714992F7}"/>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4" name="Text Placeholder 2">
            <a:extLst>
              <a:ext uri="{FF2B5EF4-FFF2-40B4-BE49-F238E27FC236}">
                <a16:creationId xmlns:a16="http://schemas.microsoft.com/office/drawing/2014/main" id="{628A960D-6A45-6744-9BDB-7070B443CC64}"/>
              </a:ext>
            </a:extLst>
          </p:cNvPr>
          <p:cNvSpPr>
            <a:spLocks noGrp="1"/>
          </p:cNvSpPr>
          <p:nvPr>
            <p:ph type="body" sz="quarter" idx="20" hasCustomPrompt="1"/>
          </p:nvPr>
        </p:nvSpPr>
        <p:spPr>
          <a:xfrm>
            <a:off x="311150" y="1491373"/>
            <a:ext cx="11569699" cy="1464957"/>
          </a:xfrm>
        </p:spPr>
        <p:txBody>
          <a:bodyPr tIns="0" rIns="0" bIns="0" numCol="1"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15" name="Text Placeholder 6">
            <a:extLst>
              <a:ext uri="{FF2B5EF4-FFF2-40B4-BE49-F238E27FC236}">
                <a16:creationId xmlns:a16="http://schemas.microsoft.com/office/drawing/2014/main" id="{21493179-5EA4-604B-A9DF-BDA818F0166A}"/>
              </a:ext>
            </a:extLst>
          </p:cNvPr>
          <p:cNvSpPr>
            <a:spLocks noGrp="1"/>
          </p:cNvSpPr>
          <p:nvPr>
            <p:ph type="body" sz="quarter" idx="22" hasCustomPrompt="1"/>
          </p:nvPr>
        </p:nvSpPr>
        <p:spPr>
          <a:xfrm>
            <a:off x="311149" y="1093767"/>
            <a:ext cx="11569699"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135479020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dvanced Chart 2/3">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A6D4E593-FDCC-D14E-9C5E-5F309E415C26}"/>
              </a:ext>
            </a:extLst>
          </p:cNvPr>
          <p:cNvSpPr>
            <a:spLocks noGrp="1"/>
          </p:cNvSpPr>
          <p:nvPr>
            <p:ph type="chart" sz="quarter" idx="21" hasCustomPrompt="1"/>
          </p:nvPr>
        </p:nvSpPr>
        <p:spPr>
          <a:xfrm>
            <a:off x="4227225" y="1093767"/>
            <a:ext cx="7653625" cy="5322908"/>
          </a:xfrm>
          <a:prstGeom prst="rect">
            <a:avLst/>
          </a:prstGeom>
        </p:spPr>
        <p:txBody>
          <a:bodyPr>
            <a:normAutofit/>
          </a:bodyPr>
          <a:lstStyle>
            <a:lvl1pPr marL="0" indent="0">
              <a:buNone/>
              <a:defRPr sz="1400"/>
            </a:lvl1pPr>
          </a:lstStyle>
          <a:p>
            <a:r>
              <a:rPr lang="en-JP" dirty="0"/>
              <a:t>Insert Chart</a:t>
            </a:r>
          </a:p>
        </p:txBody>
      </p:sp>
      <p:sp>
        <p:nvSpPr>
          <p:cNvPr id="9" name="Text Placeholder 6">
            <a:extLst>
              <a:ext uri="{FF2B5EF4-FFF2-40B4-BE49-F238E27FC236}">
                <a16:creationId xmlns:a16="http://schemas.microsoft.com/office/drawing/2014/main" id="{EF65D74B-37DA-0D46-8B56-9B362C84E6B9}"/>
              </a:ext>
            </a:extLst>
          </p:cNvPr>
          <p:cNvSpPr>
            <a:spLocks noGrp="1"/>
          </p:cNvSpPr>
          <p:nvPr>
            <p:ph type="body" sz="quarter" idx="14" hasCustomPrompt="1"/>
          </p:nvPr>
        </p:nvSpPr>
        <p:spPr>
          <a:xfrm>
            <a:off x="311150" y="3178298"/>
            <a:ext cx="3751966" cy="272786"/>
          </a:xfrm>
          <a:prstGeom prst="rect">
            <a:avLst/>
          </a:prstGeom>
        </p:spPr>
        <p:txBody>
          <a:bodyPr tIns="0" rIns="0" bIns="0" numCol="1">
            <a:noAutofit/>
          </a:bodyPr>
          <a:lstStyle>
            <a:lvl1pPr marL="0" indent="0">
              <a:lnSpc>
                <a:spcPct val="100000"/>
              </a:lnSpc>
              <a:spcBef>
                <a:spcPts val="0"/>
              </a:spcBef>
              <a:spcAft>
                <a:spcPts val="600"/>
              </a:spcAft>
              <a:buNone/>
              <a:defRPr sz="18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Title</a:t>
            </a:r>
          </a:p>
        </p:txBody>
      </p:sp>
      <p:sp>
        <p:nvSpPr>
          <p:cNvPr id="10" name="Text Placeholder 6">
            <a:extLst>
              <a:ext uri="{FF2B5EF4-FFF2-40B4-BE49-F238E27FC236}">
                <a16:creationId xmlns:a16="http://schemas.microsoft.com/office/drawing/2014/main" id="{BF5F6A26-5AAA-884F-A319-DE9881530AA7}"/>
              </a:ext>
            </a:extLst>
          </p:cNvPr>
          <p:cNvSpPr>
            <a:spLocks noGrp="1"/>
          </p:cNvSpPr>
          <p:nvPr>
            <p:ph type="body" sz="quarter" idx="15" hasCustomPrompt="1"/>
          </p:nvPr>
        </p:nvSpPr>
        <p:spPr>
          <a:xfrm>
            <a:off x="311150" y="3575904"/>
            <a:ext cx="3751966" cy="2840771"/>
          </a:xfrm>
          <a:prstGeom prst="rect">
            <a:avLst/>
          </a:prstGeom>
        </p:spPr>
        <p:txBody>
          <a:bodyPr tIns="0" rIns="0" bIns="0" numCol="1">
            <a:noAutofit/>
          </a:bodyPr>
          <a:lstStyle>
            <a:lvl1pPr marL="171450" indent="-171450">
              <a:lnSpc>
                <a:spcPct val="100000"/>
              </a:lnSpc>
              <a:spcBef>
                <a:spcPts val="0"/>
              </a:spcBef>
              <a:spcAft>
                <a:spcPts val="600"/>
              </a:spcAft>
              <a:buFont typeface="Arial" panose="020B0604020202020204" pitchFamily="34" charset="0"/>
              <a:buChar char="•"/>
              <a:defRPr sz="14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Secondary text.</a:t>
            </a:r>
          </a:p>
        </p:txBody>
      </p:sp>
      <p:pic>
        <p:nvPicPr>
          <p:cNvPr id="12" name="Picture 11" descr="Takeda">
            <a:extLst>
              <a:ext uri="{FF2B5EF4-FFF2-40B4-BE49-F238E27FC236}">
                <a16:creationId xmlns:a16="http://schemas.microsoft.com/office/drawing/2014/main" id="{5D7AA9CA-E651-9E48-B0F3-BDDA45B353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13" name="タイトル プレースホルダ 1">
            <a:extLst>
              <a:ext uri="{FF2B5EF4-FFF2-40B4-BE49-F238E27FC236}">
                <a16:creationId xmlns:a16="http://schemas.microsoft.com/office/drawing/2014/main" id="{2256F400-EDA8-7F44-BF13-278518497C9E}"/>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15" name="Footer Placeholder 8">
            <a:extLst>
              <a:ext uri="{FF2B5EF4-FFF2-40B4-BE49-F238E27FC236}">
                <a16:creationId xmlns:a16="http://schemas.microsoft.com/office/drawing/2014/main" id="{7136781B-A49B-0A42-B748-01C379A12FF6}"/>
              </a:ext>
            </a:extLst>
          </p:cNvPr>
          <p:cNvSpPr>
            <a:spLocks noGrp="1"/>
          </p:cNvSpPr>
          <p:nvPr>
            <p:ph type="ftr" sz="quarter" idx="3"/>
          </p:nvPr>
        </p:nvSpPr>
        <p:spPr>
          <a:xfrm>
            <a:off x="7766050" y="6523001"/>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JP" dirty="0"/>
              <a:t> </a:t>
            </a:r>
          </a:p>
        </p:txBody>
      </p:sp>
      <p:sp>
        <p:nvSpPr>
          <p:cNvPr id="21" name="Rectangle 20">
            <a:extLst>
              <a:ext uri="{FF2B5EF4-FFF2-40B4-BE49-F238E27FC236}">
                <a16:creationId xmlns:a16="http://schemas.microsoft.com/office/drawing/2014/main" id="{EAC2B0AC-7801-6C42-BA03-0669DC118159}"/>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4" name="スライド番号プレースホルダ 5">
            <a:extLst>
              <a:ext uri="{FF2B5EF4-FFF2-40B4-BE49-F238E27FC236}">
                <a16:creationId xmlns:a16="http://schemas.microsoft.com/office/drawing/2014/main" id="{71FCF96E-3BB8-0745-B029-6B6BE4291274}"/>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5" name="Text Placeholder 6">
            <a:extLst>
              <a:ext uri="{FF2B5EF4-FFF2-40B4-BE49-F238E27FC236}">
                <a16:creationId xmlns:a16="http://schemas.microsoft.com/office/drawing/2014/main" id="{875659DC-941F-AA40-8336-C3B1BF32BAD6}"/>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7" name="Text Placeholder 2">
            <a:extLst>
              <a:ext uri="{FF2B5EF4-FFF2-40B4-BE49-F238E27FC236}">
                <a16:creationId xmlns:a16="http://schemas.microsoft.com/office/drawing/2014/main" id="{45375A5A-6A84-7145-B49C-982F84619406}"/>
              </a:ext>
            </a:extLst>
          </p:cNvPr>
          <p:cNvSpPr>
            <a:spLocks noGrp="1"/>
          </p:cNvSpPr>
          <p:nvPr>
            <p:ph type="body" sz="quarter" idx="20" hasCustomPrompt="1"/>
          </p:nvPr>
        </p:nvSpPr>
        <p:spPr>
          <a:xfrm>
            <a:off x="311151" y="1491373"/>
            <a:ext cx="3751965" cy="1464957"/>
          </a:xfrm>
        </p:spPr>
        <p:txBody>
          <a:bodyPr tIns="0" rIns="0" bIns="0" numCol="1"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18" name="Text Placeholder 6">
            <a:extLst>
              <a:ext uri="{FF2B5EF4-FFF2-40B4-BE49-F238E27FC236}">
                <a16:creationId xmlns:a16="http://schemas.microsoft.com/office/drawing/2014/main" id="{5F7E9041-544E-3547-AC30-65F55E91E1ED}"/>
              </a:ext>
            </a:extLst>
          </p:cNvPr>
          <p:cNvSpPr>
            <a:spLocks noGrp="1"/>
          </p:cNvSpPr>
          <p:nvPr>
            <p:ph type="body" sz="quarter" idx="22" hasCustomPrompt="1"/>
          </p:nvPr>
        </p:nvSpPr>
        <p:spPr>
          <a:xfrm>
            <a:off x="311150" y="1093767"/>
            <a:ext cx="3751965"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382294194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dvanced Chart 2 Column">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A6D4E593-FDCC-D14E-9C5E-5F309E415C26}"/>
              </a:ext>
            </a:extLst>
          </p:cNvPr>
          <p:cNvSpPr>
            <a:spLocks noGrp="1"/>
          </p:cNvSpPr>
          <p:nvPr>
            <p:ph type="chart" sz="quarter" idx="21" hasCustomPrompt="1"/>
          </p:nvPr>
        </p:nvSpPr>
        <p:spPr>
          <a:xfrm>
            <a:off x="309223" y="3076286"/>
            <a:ext cx="5708650" cy="3340389"/>
          </a:xfrm>
          <a:prstGeom prst="rect">
            <a:avLst/>
          </a:prstGeom>
        </p:spPr>
        <p:txBody>
          <a:bodyPr>
            <a:normAutofit/>
          </a:bodyPr>
          <a:lstStyle>
            <a:lvl1pPr marL="0" indent="0">
              <a:buNone/>
              <a:defRPr sz="1400"/>
            </a:lvl1pPr>
          </a:lstStyle>
          <a:p>
            <a:r>
              <a:rPr lang="en-JP" dirty="0"/>
              <a:t>Insert Chart</a:t>
            </a:r>
          </a:p>
        </p:txBody>
      </p:sp>
      <p:sp>
        <p:nvSpPr>
          <p:cNvPr id="9" name="Chart Placeholder 7">
            <a:extLst>
              <a:ext uri="{FF2B5EF4-FFF2-40B4-BE49-F238E27FC236}">
                <a16:creationId xmlns:a16="http://schemas.microsoft.com/office/drawing/2014/main" id="{F1FC7466-185A-8B44-ABF0-5410C1127700}"/>
              </a:ext>
            </a:extLst>
          </p:cNvPr>
          <p:cNvSpPr>
            <a:spLocks noGrp="1"/>
          </p:cNvSpPr>
          <p:nvPr>
            <p:ph type="chart" sz="quarter" idx="22" hasCustomPrompt="1"/>
          </p:nvPr>
        </p:nvSpPr>
        <p:spPr>
          <a:xfrm>
            <a:off x="6206170" y="3076286"/>
            <a:ext cx="5708650" cy="3340389"/>
          </a:xfrm>
          <a:prstGeom prst="rect">
            <a:avLst/>
          </a:prstGeom>
        </p:spPr>
        <p:txBody>
          <a:bodyPr>
            <a:normAutofit/>
          </a:bodyPr>
          <a:lstStyle>
            <a:lvl1pPr marL="0" indent="0">
              <a:buNone/>
              <a:defRPr sz="1400"/>
            </a:lvl1pPr>
          </a:lstStyle>
          <a:p>
            <a:r>
              <a:rPr lang="en-JP" dirty="0"/>
              <a:t>Insert Chart</a:t>
            </a:r>
          </a:p>
        </p:txBody>
      </p:sp>
      <p:pic>
        <p:nvPicPr>
          <p:cNvPr id="10" name="Picture 9" descr="Takeda">
            <a:extLst>
              <a:ext uri="{FF2B5EF4-FFF2-40B4-BE49-F238E27FC236}">
                <a16:creationId xmlns:a16="http://schemas.microsoft.com/office/drawing/2014/main" id="{F183604A-2112-D443-8B35-2DFEE7121A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12" name="タイトル プレースホルダ 1">
            <a:extLst>
              <a:ext uri="{FF2B5EF4-FFF2-40B4-BE49-F238E27FC236}">
                <a16:creationId xmlns:a16="http://schemas.microsoft.com/office/drawing/2014/main" id="{906CE02B-33D8-B048-A73D-781A3402C2B1}"/>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14" name="Footer Placeholder 8">
            <a:extLst>
              <a:ext uri="{FF2B5EF4-FFF2-40B4-BE49-F238E27FC236}">
                <a16:creationId xmlns:a16="http://schemas.microsoft.com/office/drawing/2014/main" id="{C2587943-8F51-3542-B7BE-5781719445F9}"/>
              </a:ext>
            </a:extLst>
          </p:cNvPr>
          <p:cNvSpPr>
            <a:spLocks noGrp="1"/>
          </p:cNvSpPr>
          <p:nvPr>
            <p:ph type="ftr" sz="quarter" idx="3"/>
          </p:nvPr>
        </p:nvSpPr>
        <p:spPr>
          <a:xfrm>
            <a:off x="7766050" y="6523001"/>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JP" dirty="0"/>
              <a:t> </a:t>
            </a:r>
          </a:p>
        </p:txBody>
      </p:sp>
      <p:sp>
        <p:nvSpPr>
          <p:cNvPr id="17" name="Rectangle 16">
            <a:extLst>
              <a:ext uri="{FF2B5EF4-FFF2-40B4-BE49-F238E27FC236}">
                <a16:creationId xmlns:a16="http://schemas.microsoft.com/office/drawing/2014/main" id="{B679FB0B-7616-F04F-9B4C-586869A82E96}"/>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2" name="スライド番号プレースホルダ 5">
            <a:extLst>
              <a:ext uri="{FF2B5EF4-FFF2-40B4-BE49-F238E27FC236}">
                <a16:creationId xmlns:a16="http://schemas.microsoft.com/office/drawing/2014/main" id="{8AFBB1AB-19B7-1347-93F8-D14235DD2317}"/>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3" name="Text Placeholder 6">
            <a:extLst>
              <a:ext uri="{FF2B5EF4-FFF2-40B4-BE49-F238E27FC236}">
                <a16:creationId xmlns:a16="http://schemas.microsoft.com/office/drawing/2014/main" id="{1C168495-CA79-E440-A93B-B87B36748352}"/>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5" name="Text Placeholder 2">
            <a:extLst>
              <a:ext uri="{FF2B5EF4-FFF2-40B4-BE49-F238E27FC236}">
                <a16:creationId xmlns:a16="http://schemas.microsoft.com/office/drawing/2014/main" id="{F6F06E4B-A978-4E46-AE6C-67B54F7E34D5}"/>
              </a:ext>
            </a:extLst>
          </p:cNvPr>
          <p:cNvSpPr>
            <a:spLocks noGrp="1"/>
          </p:cNvSpPr>
          <p:nvPr>
            <p:ph type="body" sz="quarter" idx="20" hasCustomPrompt="1"/>
          </p:nvPr>
        </p:nvSpPr>
        <p:spPr>
          <a:xfrm>
            <a:off x="311150" y="1491373"/>
            <a:ext cx="11603669" cy="1464957"/>
          </a:xfrm>
        </p:spPr>
        <p:txBody>
          <a:bodyPr tIns="0" rIns="0" bIns="0" numCol="2"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18" name="Text Placeholder 6">
            <a:extLst>
              <a:ext uri="{FF2B5EF4-FFF2-40B4-BE49-F238E27FC236}">
                <a16:creationId xmlns:a16="http://schemas.microsoft.com/office/drawing/2014/main" id="{3FF373A1-4E48-6C48-A075-153436CF76DC}"/>
              </a:ext>
            </a:extLst>
          </p:cNvPr>
          <p:cNvSpPr>
            <a:spLocks noGrp="1"/>
          </p:cNvSpPr>
          <p:nvPr>
            <p:ph type="body" sz="quarter" idx="23" hasCustomPrompt="1"/>
          </p:nvPr>
        </p:nvSpPr>
        <p:spPr>
          <a:xfrm>
            <a:off x="311149" y="1093767"/>
            <a:ext cx="11603669"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316156136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dvanced Chart 3 Column">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A6D4E593-FDCC-D14E-9C5E-5F309E415C26}"/>
              </a:ext>
            </a:extLst>
          </p:cNvPr>
          <p:cNvSpPr>
            <a:spLocks noGrp="1"/>
          </p:cNvSpPr>
          <p:nvPr>
            <p:ph type="chart" sz="quarter" idx="21" hasCustomPrompt="1"/>
          </p:nvPr>
        </p:nvSpPr>
        <p:spPr>
          <a:xfrm>
            <a:off x="309224" y="3076286"/>
            <a:ext cx="3757810" cy="3340389"/>
          </a:xfrm>
          <a:prstGeom prst="rect">
            <a:avLst/>
          </a:prstGeom>
        </p:spPr>
        <p:txBody>
          <a:bodyPr>
            <a:normAutofit/>
          </a:bodyPr>
          <a:lstStyle>
            <a:lvl1pPr marL="0" indent="0">
              <a:buNone/>
              <a:defRPr sz="1400"/>
            </a:lvl1pPr>
          </a:lstStyle>
          <a:p>
            <a:r>
              <a:rPr lang="en-JP" dirty="0"/>
              <a:t>Insert Chart</a:t>
            </a:r>
          </a:p>
        </p:txBody>
      </p:sp>
      <p:sp>
        <p:nvSpPr>
          <p:cNvPr id="10" name="Chart Placeholder 7">
            <a:extLst>
              <a:ext uri="{FF2B5EF4-FFF2-40B4-BE49-F238E27FC236}">
                <a16:creationId xmlns:a16="http://schemas.microsoft.com/office/drawing/2014/main" id="{8D9BD23C-1777-C442-B4B0-BADF450483EA}"/>
              </a:ext>
            </a:extLst>
          </p:cNvPr>
          <p:cNvSpPr>
            <a:spLocks noGrp="1"/>
          </p:cNvSpPr>
          <p:nvPr>
            <p:ph type="chart" sz="quarter" idx="22" hasCustomPrompt="1"/>
          </p:nvPr>
        </p:nvSpPr>
        <p:spPr>
          <a:xfrm>
            <a:off x="4217095" y="3076286"/>
            <a:ext cx="3757810" cy="3340389"/>
          </a:xfrm>
          <a:prstGeom prst="rect">
            <a:avLst/>
          </a:prstGeom>
        </p:spPr>
        <p:txBody>
          <a:bodyPr>
            <a:normAutofit/>
          </a:bodyPr>
          <a:lstStyle>
            <a:lvl1pPr marL="0" indent="0">
              <a:buNone/>
              <a:defRPr sz="1400"/>
            </a:lvl1pPr>
          </a:lstStyle>
          <a:p>
            <a:r>
              <a:rPr lang="en-JP" dirty="0"/>
              <a:t>Insert Chart</a:t>
            </a:r>
          </a:p>
        </p:txBody>
      </p:sp>
      <p:sp>
        <p:nvSpPr>
          <p:cNvPr id="11" name="Chart Placeholder 7">
            <a:extLst>
              <a:ext uri="{FF2B5EF4-FFF2-40B4-BE49-F238E27FC236}">
                <a16:creationId xmlns:a16="http://schemas.microsoft.com/office/drawing/2014/main" id="{2D7D413C-2FF1-204A-83C6-B7426603B7C2}"/>
              </a:ext>
            </a:extLst>
          </p:cNvPr>
          <p:cNvSpPr>
            <a:spLocks noGrp="1"/>
          </p:cNvSpPr>
          <p:nvPr>
            <p:ph type="chart" sz="quarter" idx="23" hasCustomPrompt="1"/>
          </p:nvPr>
        </p:nvSpPr>
        <p:spPr>
          <a:xfrm>
            <a:off x="8123041" y="3076286"/>
            <a:ext cx="3757810" cy="3340389"/>
          </a:xfrm>
          <a:prstGeom prst="rect">
            <a:avLst/>
          </a:prstGeom>
        </p:spPr>
        <p:txBody>
          <a:bodyPr>
            <a:normAutofit/>
          </a:bodyPr>
          <a:lstStyle>
            <a:lvl1pPr marL="0" indent="0">
              <a:buNone/>
              <a:defRPr sz="1400"/>
            </a:lvl1pPr>
          </a:lstStyle>
          <a:p>
            <a:r>
              <a:rPr lang="en-JP" dirty="0"/>
              <a:t>Insert Chart</a:t>
            </a:r>
          </a:p>
        </p:txBody>
      </p:sp>
      <p:pic>
        <p:nvPicPr>
          <p:cNvPr id="13" name="Picture 12" descr="Takeda">
            <a:extLst>
              <a:ext uri="{FF2B5EF4-FFF2-40B4-BE49-F238E27FC236}">
                <a16:creationId xmlns:a16="http://schemas.microsoft.com/office/drawing/2014/main" id="{0C4979BF-EBB2-214C-8087-7AC4B2163D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17" name="タイトル プレースホルダ 1">
            <a:extLst>
              <a:ext uri="{FF2B5EF4-FFF2-40B4-BE49-F238E27FC236}">
                <a16:creationId xmlns:a16="http://schemas.microsoft.com/office/drawing/2014/main" id="{2FFB1535-D35E-D242-B225-DDF1C53BB8D4}"/>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19" name="Footer Placeholder 8">
            <a:extLst>
              <a:ext uri="{FF2B5EF4-FFF2-40B4-BE49-F238E27FC236}">
                <a16:creationId xmlns:a16="http://schemas.microsoft.com/office/drawing/2014/main" id="{47DB5E3C-7053-3645-A234-760F5ED1236A}"/>
              </a:ext>
            </a:extLst>
          </p:cNvPr>
          <p:cNvSpPr>
            <a:spLocks noGrp="1"/>
          </p:cNvSpPr>
          <p:nvPr>
            <p:ph type="ftr" sz="quarter" idx="3"/>
          </p:nvPr>
        </p:nvSpPr>
        <p:spPr>
          <a:xfrm>
            <a:off x="7766050" y="6523001"/>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JP" dirty="0"/>
              <a:t> </a:t>
            </a:r>
          </a:p>
        </p:txBody>
      </p:sp>
      <p:sp>
        <p:nvSpPr>
          <p:cNvPr id="22" name="Rectangle 21">
            <a:extLst>
              <a:ext uri="{FF2B5EF4-FFF2-40B4-BE49-F238E27FC236}">
                <a16:creationId xmlns:a16="http://schemas.microsoft.com/office/drawing/2014/main" id="{DEFC8CB7-67E9-8A46-B53F-F34ACE18BE87}"/>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5" name="スライド番号プレースホルダ 5">
            <a:extLst>
              <a:ext uri="{FF2B5EF4-FFF2-40B4-BE49-F238E27FC236}">
                <a16:creationId xmlns:a16="http://schemas.microsoft.com/office/drawing/2014/main" id="{5EB1023E-4E73-AD49-83B0-D7B458250C6F}"/>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6" name="Text Placeholder 6">
            <a:extLst>
              <a:ext uri="{FF2B5EF4-FFF2-40B4-BE49-F238E27FC236}">
                <a16:creationId xmlns:a16="http://schemas.microsoft.com/office/drawing/2014/main" id="{4942DB0C-137A-4E4C-B926-77CEECC512A8}"/>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
        <p:nvSpPr>
          <p:cNvPr id="15" name="Text Placeholder 2">
            <a:extLst>
              <a:ext uri="{FF2B5EF4-FFF2-40B4-BE49-F238E27FC236}">
                <a16:creationId xmlns:a16="http://schemas.microsoft.com/office/drawing/2014/main" id="{AD1171B1-AEC6-164D-8FE0-E0B9353A55BF}"/>
              </a:ext>
            </a:extLst>
          </p:cNvPr>
          <p:cNvSpPr>
            <a:spLocks noGrp="1"/>
          </p:cNvSpPr>
          <p:nvPr>
            <p:ph type="body" sz="quarter" idx="20" hasCustomPrompt="1"/>
          </p:nvPr>
        </p:nvSpPr>
        <p:spPr>
          <a:xfrm>
            <a:off x="311150" y="1491373"/>
            <a:ext cx="11569699" cy="1464957"/>
          </a:xfrm>
        </p:spPr>
        <p:txBody>
          <a:bodyPr tIns="0" rIns="0" bIns="0" numCol="2" spcCol="126000">
            <a:noAutofit/>
          </a:bodyPr>
          <a:lstStyle>
            <a:lvl1pPr marL="0" indent="0">
              <a:lnSpc>
                <a:spcPct val="100000"/>
              </a:lnSpc>
              <a:spcBef>
                <a:spcPts val="0"/>
              </a:spcBef>
              <a:buNone/>
              <a:defRPr sz="1600" b="1"/>
            </a:lvl1pPr>
            <a:lvl2pPr marL="457068" indent="0">
              <a:buNone/>
              <a:defRPr sz="1800" b="1"/>
            </a:lvl2pPr>
            <a:lvl3pPr marL="914149" indent="0">
              <a:buNone/>
              <a:defRPr sz="1800" b="1"/>
            </a:lvl3pPr>
            <a:lvl4pPr marL="1371219" indent="0">
              <a:buNone/>
              <a:defRPr sz="1800" b="1"/>
            </a:lvl4pPr>
            <a:lvl5pPr marL="1828290" indent="0">
              <a:buNone/>
              <a:defRPr sz="1800" b="1"/>
            </a:lvl5pPr>
          </a:lstStyle>
          <a:p>
            <a:pPr lvl="0"/>
            <a:r>
              <a:rPr lang="en-US" dirty="0"/>
              <a:t>This is your Primary Text.</a:t>
            </a:r>
            <a:endParaRPr lang="en-JP" dirty="0"/>
          </a:p>
        </p:txBody>
      </p:sp>
      <p:sp>
        <p:nvSpPr>
          <p:cNvPr id="18" name="Text Placeholder 6">
            <a:extLst>
              <a:ext uri="{FF2B5EF4-FFF2-40B4-BE49-F238E27FC236}">
                <a16:creationId xmlns:a16="http://schemas.microsoft.com/office/drawing/2014/main" id="{66C4AA1F-8B09-5544-9C70-388A6E2940C9}"/>
              </a:ext>
            </a:extLst>
          </p:cNvPr>
          <p:cNvSpPr>
            <a:spLocks noGrp="1"/>
          </p:cNvSpPr>
          <p:nvPr>
            <p:ph type="body" sz="quarter" idx="24" hasCustomPrompt="1"/>
          </p:nvPr>
        </p:nvSpPr>
        <p:spPr>
          <a:xfrm>
            <a:off x="311149" y="1093767"/>
            <a:ext cx="11569699" cy="272786"/>
          </a:xfrm>
        </p:spPr>
        <p:txBody>
          <a:bodyPr tIns="0" rIns="0" bIns="0" numCol="1">
            <a:noAutofit/>
          </a:bodyPr>
          <a:lstStyle>
            <a:lvl1pPr marL="0" indent="0">
              <a:lnSpc>
                <a:spcPct val="100000"/>
              </a:lnSpc>
              <a:spcBef>
                <a:spcPts val="0"/>
              </a:spcBef>
              <a:spcAft>
                <a:spcPts val="600"/>
              </a:spcAft>
              <a:buNone/>
              <a:defRPr sz="2000" b="1">
                <a:solidFill>
                  <a:schemeClr val="accent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37829290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2 ">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E02383DA-65B3-044E-9E1B-2CC00A0B1CC6}"/>
              </a:ext>
            </a:extLst>
          </p:cNvPr>
          <p:cNvSpPr>
            <a:spLocks noGrp="1"/>
          </p:cNvSpPr>
          <p:nvPr>
            <p:ph type="ctrTitle" hasCustomPrompt="1"/>
          </p:nvPr>
        </p:nvSpPr>
        <p:spPr>
          <a:xfrm>
            <a:off x="1194730" y="2303030"/>
            <a:ext cx="4354731" cy="1125969"/>
          </a:xfrm>
          <a:prstGeom prst="rect">
            <a:avLst/>
          </a:prstGeom>
        </p:spPr>
        <p:txBody>
          <a:bodyPr wrap="square" lIns="0" tIns="0" rIns="0" bIns="0" anchor="t" anchorCtr="0">
            <a:normAutofit/>
          </a:bodyPr>
          <a:lstStyle>
            <a:lvl1pPr>
              <a:lnSpc>
                <a:spcPts val="3800"/>
              </a:lnSpc>
              <a:defRPr sz="3600" b="1" i="0" baseline="0">
                <a:solidFill>
                  <a:schemeClr val="tx1"/>
                </a:solidFill>
                <a:latin typeface="Calibri" panose="020F0502020204030204" pitchFamily="34" charset="0"/>
                <a:ea typeface="メイリオ" pitchFamily="50" charset="-128"/>
                <a:cs typeface="Calibri" pitchFamily="34" charset="0"/>
              </a:defRPr>
            </a:lvl1pPr>
          </a:lstStyle>
          <a:p>
            <a:r>
              <a:rPr lang="en-GB" dirty="0"/>
              <a:t>Click to add title</a:t>
            </a:r>
          </a:p>
        </p:txBody>
      </p:sp>
      <p:sp>
        <p:nvSpPr>
          <p:cNvPr id="20" name="Picture Placeholder 3">
            <a:extLst>
              <a:ext uri="{FF2B5EF4-FFF2-40B4-BE49-F238E27FC236}">
                <a16:creationId xmlns:a16="http://schemas.microsoft.com/office/drawing/2014/main" id="{902F3095-EA6E-F94A-AF04-18ED691DEB75}"/>
              </a:ext>
            </a:extLst>
          </p:cNvPr>
          <p:cNvSpPr>
            <a:spLocks noGrp="1"/>
          </p:cNvSpPr>
          <p:nvPr>
            <p:ph type="pic" sz="quarter" idx="17"/>
          </p:nvPr>
        </p:nvSpPr>
        <p:spPr>
          <a:xfrm>
            <a:off x="5866513" y="376180"/>
            <a:ext cx="6326533" cy="6108535"/>
          </a:xfrm>
          <a:custGeom>
            <a:avLst/>
            <a:gdLst>
              <a:gd name="connsiteX0" fmla="*/ 0 w 6462532"/>
              <a:gd name="connsiteY0" fmla="*/ 3052818 h 6105636"/>
              <a:gd name="connsiteX1" fmla="*/ 3052818 w 6462532"/>
              <a:gd name="connsiteY1" fmla="*/ 0 h 6105636"/>
              <a:gd name="connsiteX2" fmla="*/ 3409714 w 6462532"/>
              <a:gd name="connsiteY2" fmla="*/ 0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309764"/>
              <a:gd name="connsiteY0" fmla="*/ 3060215 h 6113033"/>
              <a:gd name="connsiteX1" fmla="*/ 3052818 w 7309764"/>
              <a:gd name="connsiteY1" fmla="*/ 7397 h 6113033"/>
              <a:gd name="connsiteX2" fmla="*/ 6592752 w 7309764"/>
              <a:gd name="connsiteY2" fmla="*/ 53695 h 6113033"/>
              <a:gd name="connsiteX3" fmla="*/ 6462532 w 7309764"/>
              <a:gd name="connsiteY3" fmla="*/ 3060215 h 6113033"/>
              <a:gd name="connsiteX4" fmla="*/ 6462532 w 7309764"/>
              <a:gd name="connsiteY4" fmla="*/ 3060215 h 6113033"/>
              <a:gd name="connsiteX5" fmla="*/ 3409714 w 7309764"/>
              <a:gd name="connsiteY5" fmla="*/ 6113033 h 6113033"/>
              <a:gd name="connsiteX6" fmla="*/ 3052818 w 7309764"/>
              <a:gd name="connsiteY6" fmla="*/ 6113033 h 6113033"/>
              <a:gd name="connsiteX7" fmla="*/ 0 w 7309764"/>
              <a:gd name="connsiteY7" fmla="*/ 3060215 h 6113033"/>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6750471"/>
              <a:gd name="connsiteY0" fmla="*/ 3052818 h 6105636"/>
              <a:gd name="connsiteX1" fmla="*/ 3052818 w 6750471"/>
              <a:gd name="connsiteY1" fmla="*/ 0 h 6105636"/>
              <a:gd name="connsiteX2" fmla="*/ 6395982 w 6750471"/>
              <a:gd name="connsiteY2" fmla="*/ 11574 h 6105636"/>
              <a:gd name="connsiteX3" fmla="*/ 6462532 w 6750471"/>
              <a:gd name="connsiteY3" fmla="*/ 3052818 h 6105636"/>
              <a:gd name="connsiteX4" fmla="*/ 6462532 w 6750471"/>
              <a:gd name="connsiteY4" fmla="*/ 3052818 h 6105636"/>
              <a:gd name="connsiteX5" fmla="*/ 3409714 w 6750471"/>
              <a:gd name="connsiteY5" fmla="*/ 6105636 h 6105636"/>
              <a:gd name="connsiteX6" fmla="*/ 3052818 w 6750471"/>
              <a:gd name="connsiteY6" fmla="*/ 6105636 h 6105636"/>
              <a:gd name="connsiteX7" fmla="*/ 0 w 6750471"/>
              <a:gd name="connsiteY7" fmla="*/ 3052818 h 6105636"/>
              <a:gd name="connsiteX0" fmla="*/ 0 w 6462532"/>
              <a:gd name="connsiteY0" fmla="*/ 3052818 h 6105636"/>
              <a:gd name="connsiteX1" fmla="*/ 3052818 w 6462532"/>
              <a:gd name="connsiteY1" fmla="*/ 0 h 6105636"/>
              <a:gd name="connsiteX2" fmla="*/ 6395982 w 6462532"/>
              <a:gd name="connsiteY2" fmla="*/ 11574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6462532 w 6477004"/>
              <a:gd name="connsiteY4" fmla="*/ 3052819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5756477 w 6477004"/>
              <a:gd name="connsiteY4" fmla="*/ 3018095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3409714 w 6477004"/>
              <a:gd name="connsiteY4" fmla="*/ 6105637 h 6105637"/>
              <a:gd name="connsiteX5" fmla="*/ 3052818 w 6477004"/>
              <a:gd name="connsiteY5" fmla="*/ 6105637 h 6105637"/>
              <a:gd name="connsiteX6" fmla="*/ 0 w 6477004"/>
              <a:gd name="connsiteY6" fmla="*/ 3052819 h 6105637"/>
              <a:gd name="connsiteX0" fmla="*/ 0 w 6477004"/>
              <a:gd name="connsiteY0" fmla="*/ 3052819 h 6108535"/>
              <a:gd name="connsiteX1" fmla="*/ 3052818 w 6477004"/>
              <a:gd name="connsiteY1" fmla="*/ 1 h 6108535"/>
              <a:gd name="connsiteX2" fmla="*/ 6477004 w 6477004"/>
              <a:gd name="connsiteY2" fmla="*/ 0 h 6108535"/>
              <a:gd name="connsiteX3" fmla="*/ 6462532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477004"/>
              <a:gd name="connsiteY0" fmla="*/ 3052819 h 6108535"/>
              <a:gd name="connsiteX1" fmla="*/ 3052818 w 6477004"/>
              <a:gd name="connsiteY1" fmla="*/ 1 h 6108535"/>
              <a:gd name="connsiteX2" fmla="*/ 6477004 w 6477004"/>
              <a:gd name="connsiteY2" fmla="*/ 0 h 6108535"/>
              <a:gd name="connsiteX3" fmla="*/ 6323635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326533"/>
              <a:gd name="connsiteY0" fmla="*/ 3052819 h 6108535"/>
              <a:gd name="connsiteX1" fmla="*/ 3052818 w 6326533"/>
              <a:gd name="connsiteY1" fmla="*/ 1 h 6108535"/>
              <a:gd name="connsiteX2" fmla="*/ 6326533 w 6326533"/>
              <a:gd name="connsiteY2" fmla="*/ 0 h 6108535"/>
              <a:gd name="connsiteX3" fmla="*/ 6323635 w 6326533"/>
              <a:gd name="connsiteY3" fmla="*/ 6108535 h 6108535"/>
              <a:gd name="connsiteX4" fmla="*/ 3409714 w 6326533"/>
              <a:gd name="connsiteY4" fmla="*/ 6105637 h 6108535"/>
              <a:gd name="connsiteX5" fmla="*/ 3052818 w 6326533"/>
              <a:gd name="connsiteY5" fmla="*/ 6105637 h 6108535"/>
              <a:gd name="connsiteX6" fmla="*/ 0 w 6326533"/>
              <a:gd name="connsiteY6" fmla="*/ 3052819 h 610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533" h="6108535">
                <a:moveTo>
                  <a:pt x="0" y="3052819"/>
                </a:moveTo>
                <a:cubicBezTo>
                  <a:pt x="0" y="1366794"/>
                  <a:pt x="1366793" y="1"/>
                  <a:pt x="3052818" y="1"/>
                </a:cubicBezTo>
                <a:lnTo>
                  <a:pt x="6326533" y="0"/>
                </a:lnTo>
                <a:lnTo>
                  <a:pt x="6323635" y="6108535"/>
                </a:lnTo>
                <a:lnTo>
                  <a:pt x="3409714" y="6105637"/>
                </a:lnTo>
                <a:lnTo>
                  <a:pt x="3052818" y="6105637"/>
                </a:lnTo>
                <a:cubicBezTo>
                  <a:pt x="1366793" y="6105637"/>
                  <a:pt x="0" y="4738844"/>
                  <a:pt x="0" y="3052819"/>
                </a:cubicBezTo>
                <a:close/>
              </a:path>
            </a:pathLst>
          </a:custGeom>
          <a:noFill/>
        </p:spPr>
        <p:txBody>
          <a:bodyPr>
            <a:normAutofit/>
          </a:bodyPr>
          <a:lstStyle>
            <a:lvl1pPr marL="0" indent="0">
              <a:buNone/>
              <a:defRPr sz="2400">
                <a:solidFill>
                  <a:schemeClr val="bg1"/>
                </a:solidFill>
              </a:defRPr>
            </a:lvl1pPr>
          </a:lstStyle>
          <a:p>
            <a:r>
              <a:rPr lang="en-US"/>
              <a:t>Click icon to add picture</a:t>
            </a:r>
            <a:endParaRPr lang="en-US" dirty="0"/>
          </a:p>
        </p:txBody>
      </p:sp>
      <p:pic>
        <p:nvPicPr>
          <p:cNvPr id="9" name="Picture 8" descr="Takeda">
            <a:extLst>
              <a:ext uri="{FF2B5EF4-FFF2-40B4-BE49-F238E27FC236}">
                <a16:creationId xmlns:a16="http://schemas.microsoft.com/office/drawing/2014/main" id="{F83AE827-0C93-0344-8F1E-82C9D7F8CD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417" y="-10972"/>
            <a:ext cx="2251710" cy="1248865"/>
          </a:xfrm>
          <a:prstGeom prst="rect">
            <a:avLst/>
          </a:prstGeom>
        </p:spPr>
      </p:pic>
      <p:pic>
        <p:nvPicPr>
          <p:cNvPr id="19" name="Picture 18">
            <a:extLst>
              <a:ext uri="{FF2B5EF4-FFF2-40B4-BE49-F238E27FC236}">
                <a16:creationId xmlns:a16="http://schemas.microsoft.com/office/drawing/2014/main" id="{C219044E-3CA3-8043-AF11-ED42DE4ECF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4730" y="6367253"/>
            <a:ext cx="1958578" cy="117462"/>
          </a:xfrm>
          <a:prstGeom prst="rect">
            <a:avLst/>
          </a:prstGeom>
        </p:spPr>
      </p:pic>
      <p:sp>
        <p:nvSpPr>
          <p:cNvPr id="28" name="Rectangle 27">
            <a:extLst>
              <a:ext uri="{FF2B5EF4-FFF2-40B4-BE49-F238E27FC236}">
                <a16:creationId xmlns:a16="http://schemas.microsoft.com/office/drawing/2014/main" id="{92F9C2FE-7E43-3948-92F0-0CEA804BDBFE}"/>
              </a:ext>
            </a:extLst>
          </p:cNvPr>
          <p:cNvSpPr/>
          <p:nvPr userDrawn="1"/>
        </p:nvSpPr>
        <p:spPr>
          <a:xfrm>
            <a:off x="749005" y="2110246"/>
            <a:ext cx="97200" cy="2707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altLang="en-US" sz="1800" dirty="0">
              <a:solidFill>
                <a:srgbClr val="FFFFFF"/>
              </a:solidFill>
            </a:endParaRPr>
          </a:p>
        </p:txBody>
      </p:sp>
      <p:sp>
        <p:nvSpPr>
          <p:cNvPr id="29" name="Text Placeholder 2">
            <a:extLst>
              <a:ext uri="{FF2B5EF4-FFF2-40B4-BE49-F238E27FC236}">
                <a16:creationId xmlns:a16="http://schemas.microsoft.com/office/drawing/2014/main" id="{8F239D86-1AC3-1D48-9675-22CEFBB263F8}"/>
              </a:ext>
            </a:extLst>
          </p:cNvPr>
          <p:cNvSpPr>
            <a:spLocks noGrp="1"/>
          </p:cNvSpPr>
          <p:nvPr>
            <p:ph type="body" sz="quarter" idx="27" hasCustomPrompt="1"/>
          </p:nvPr>
        </p:nvSpPr>
        <p:spPr>
          <a:xfrm>
            <a:off x="1194729" y="3835926"/>
            <a:ext cx="4354732" cy="234001"/>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Title of Position</a:t>
            </a:r>
          </a:p>
        </p:txBody>
      </p:sp>
      <p:sp>
        <p:nvSpPr>
          <p:cNvPr id="30" name="Text Placeholder 2">
            <a:extLst>
              <a:ext uri="{FF2B5EF4-FFF2-40B4-BE49-F238E27FC236}">
                <a16:creationId xmlns:a16="http://schemas.microsoft.com/office/drawing/2014/main" id="{91BF6710-27B9-2444-8317-2C64F0D30847}"/>
              </a:ext>
            </a:extLst>
          </p:cNvPr>
          <p:cNvSpPr>
            <a:spLocks noGrp="1"/>
          </p:cNvSpPr>
          <p:nvPr>
            <p:ph type="body" sz="quarter" idx="28" hasCustomPrompt="1"/>
          </p:nvPr>
        </p:nvSpPr>
        <p:spPr>
          <a:xfrm>
            <a:off x="1194729" y="4094940"/>
            <a:ext cx="4354732" cy="234001"/>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Department</a:t>
            </a:r>
          </a:p>
        </p:txBody>
      </p:sp>
      <p:sp>
        <p:nvSpPr>
          <p:cNvPr id="31" name="Text Placeholder 2">
            <a:extLst>
              <a:ext uri="{FF2B5EF4-FFF2-40B4-BE49-F238E27FC236}">
                <a16:creationId xmlns:a16="http://schemas.microsoft.com/office/drawing/2014/main" id="{669B2D41-B11D-9D45-B189-F838AC342B07}"/>
              </a:ext>
            </a:extLst>
          </p:cNvPr>
          <p:cNvSpPr>
            <a:spLocks noGrp="1"/>
          </p:cNvSpPr>
          <p:nvPr>
            <p:ph type="body" sz="quarter" idx="29" hasCustomPrompt="1"/>
          </p:nvPr>
        </p:nvSpPr>
        <p:spPr>
          <a:xfrm>
            <a:off x="1194729" y="4349427"/>
            <a:ext cx="4354732" cy="234001"/>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Date</a:t>
            </a:r>
          </a:p>
        </p:txBody>
      </p:sp>
      <p:sp>
        <p:nvSpPr>
          <p:cNvPr id="32" name="Text Placeholder 2">
            <a:extLst>
              <a:ext uri="{FF2B5EF4-FFF2-40B4-BE49-F238E27FC236}">
                <a16:creationId xmlns:a16="http://schemas.microsoft.com/office/drawing/2014/main" id="{D7467C81-9D88-4140-B42C-28DFB5646475}"/>
              </a:ext>
            </a:extLst>
          </p:cNvPr>
          <p:cNvSpPr>
            <a:spLocks noGrp="1"/>
          </p:cNvSpPr>
          <p:nvPr>
            <p:ph type="body" sz="quarter" idx="30" hasCustomPrompt="1"/>
          </p:nvPr>
        </p:nvSpPr>
        <p:spPr>
          <a:xfrm>
            <a:off x="1194729" y="3577405"/>
            <a:ext cx="4354732" cy="234001"/>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Presenter Name</a:t>
            </a:r>
          </a:p>
        </p:txBody>
      </p:sp>
    </p:spTree>
    <p:extLst>
      <p:ext uri="{BB962C8B-B14F-4D97-AF65-F5344CB8AC3E}">
        <p14:creationId xmlns:p14="http://schemas.microsoft.com/office/powerpoint/2010/main" val="407457348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37D5187-BBB2-E849-9972-6EEB394C9585}"/>
              </a:ext>
            </a:extLst>
          </p:cNvPr>
          <p:cNvGraphicFramePr>
            <a:graphicFrameLocks noChangeAspect="1"/>
          </p:cNvGraphicFramePr>
          <p:nvPr userDrawn="1">
            <p:custDataLst>
              <p:tags r:id="rId1"/>
            </p:custDataLst>
            <p:extLst>
              <p:ext uri="{D42A27DB-BD31-4B8C-83A1-F6EECF244321}">
                <p14:modId xmlns:p14="http://schemas.microsoft.com/office/powerpoint/2010/main" val="4007313691"/>
              </p:ext>
            </p:extLst>
          </p:nvPr>
        </p:nvGraphicFramePr>
        <p:xfrm>
          <a:off x="1590" y="1588"/>
          <a:ext cx="1227" cy="1588"/>
        </p:xfrm>
        <a:graphic>
          <a:graphicData uri="http://schemas.openxmlformats.org/presentationml/2006/ole">
            <mc:AlternateContent xmlns:mc="http://schemas.openxmlformats.org/markup-compatibility/2006">
              <mc:Choice xmlns:v="urn:schemas-microsoft-com:vml" Requires="v">
                <p:oleObj name="think-cell スライド" r:id="rId3" imgW="7772400" imgH="10058400" progId="TCLayout.ActiveDocument.1">
                  <p:embed/>
                </p:oleObj>
              </mc:Choice>
              <mc:Fallback>
                <p:oleObj name="think-cell スライド" r:id="rId3" imgW="7772400" imgH="10058400" progId="TCLayout.ActiveDocument.1">
                  <p:embed/>
                  <p:pic>
                    <p:nvPicPr>
                      <p:cNvPr id="5" name="Object 4" hidden="1">
                        <a:extLst>
                          <a:ext uri="{FF2B5EF4-FFF2-40B4-BE49-F238E27FC236}">
                            <a16:creationId xmlns:a16="http://schemas.microsoft.com/office/drawing/2014/main" id="{637D5187-BBB2-E849-9972-6EEB394C9585}"/>
                          </a:ext>
                        </a:extLst>
                      </p:cNvPr>
                      <p:cNvPicPr/>
                      <p:nvPr/>
                    </p:nvPicPr>
                    <p:blipFill>
                      <a:blip r:embed="rId4"/>
                      <a:stretch>
                        <a:fillRect/>
                      </a:stretch>
                    </p:blipFill>
                    <p:spPr>
                      <a:xfrm>
                        <a:off x="1590"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31923908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Advanced 1/2 Image (Full Bleed)">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DA0F537B-2380-C640-8119-936AD7786464}"/>
              </a:ext>
            </a:extLst>
          </p:cNvPr>
          <p:cNvSpPr>
            <a:spLocks noGrp="1"/>
          </p:cNvSpPr>
          <p:nvPr>
            <p:ph type="pic" sz="quarter" idx="18" hasCustomPrompt="1"/>
          </p:nvPr>
        </p:nvSpPr>
        <p:spPr>
          <a:xfrm>
            <a:off x="6185454" y="1089522"/>
            <a:ext cx="6024384" cy="534600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4384"/>
              <a:gd name="connsiteY0" fmla="*/ 0 h 6857810"/>
              <a:gd name="connsiteX1" fmla="*/ 6015601 w 6024384"/>
              <a:gd name="connsiteY1" fmla="*/ 1730351 h 6857810"/>
              <a:gd name="connsiteX2" fmla="*/ 6024384 w 6024384"/>
              <a:gd name="connsiteY2" fmla="*/ 6857810 h 6857810"/>
              <a:gd name="connsiteX3" fmla="*/ 583404 w 6024384"/>
              <a:gd name="connsiteY3" fmla="*/ 6847589 h 6857810"/>
              <a:gd name="connsiteX4" fmla="*/ 3682 w 6024384"/>
              <a:gd name="connsiteY4" fmla="*/ 6267867 h 6857810"/>
              <a:gd name="connsiteX5" fmla="*/ 0 w 6024384"/>
              <a:gd name="connsiteY5" fmla="*/ 0 h 6857810"/>
              <a:gd name="connsiteX0" fmla="*/ 0 w 6024384"/>
              <a:gd name="connsiteY0" fmla="*/ 5684 h 6863494"/>
              <a:gd name="connsiteX1" fmla="*/ 6002349 w 6024384"/>
              <a:gd name="connsiteY1" fmla="*/ 0 h 6863494"/>
              <a:gd name="connsiteX2" fmla="*/ 6024384 w 6024384"/>
              <a:gd name="connsiteY2" fmla="*/ 6863494 h 6863494"/>
              <a:gd name="connsiteX3" fmla="*/ 583404 w 6024384"/>
              <a:gd name="connsiteY3" fmla="*/ 6853273 h 6863494"/>
              <a:gd name="connsiteX4" fmla="*/ 3682 w 6024384"/>
              <a:gd name="connsiteY4" fmla="*/ 6273551 h 6863494"/>
              <a:gd name="connsiteX5" fmla="*/ 0 w 6024384"/>
              <a:gd name="connsiteY5" fmla="*/ 5684 h 6863494"/>
              <a:gd name="connsiteX0" fmla="*/ 0 w 6024384"/>
              <a:gd name="connsiteY0" fmla="*/ 1078580 h 6863494"/>
              <a:gd name="connsiteX1" fmla="*/ 6002349 w 6024384"/>
              <a:gd name="connsiteY1" fmla="*/ 0 h 6863494"/>
              <a:gd name="connsiteX2" fmla="*/ 6024384 w 6024384"/>
              <a:gd name="connsiteY2" fmla="*/ 6863494 h 6863494"/>
              <a:gd name="connsiteX3" fmla="*/ 583404 w 6024384"/>
              <a:gd name="connsiteY3" fmla="*/ 6853273 h 6863494"/>
              <a:gd name="connsiteX4" fmla="*/ 3682 w 6024384"/>
              <a:gd name="connsiteY4" fmla="*/ 6273551 h 6863494"/>
              <a:gd name="connsiteX5" fmla="*/ 0 w 6024384"/>
              <a:gd name="connsiteY5" fmla="*/ 1078580 h 6863494"/>
              <a:gd name="connsiteX0" fmla="*/ 0 w 6024384"/>
              <a:gd name="connsiteY0" fmla="*/ 5684 h 5790598"/>
              <a:gd name="connsiteX1" fmla="*/ 6014544 w 6024384"/>
              <a:gd name="connsiteY1" fmla="*/ 0 h 5790598"/>
              <a:gd name="connsiteX2" fmla="*/ 6024384 w 6024384"/>
              <a:gd name="connsiteY2" fmla="*/ 5790598 h 5790598"/>
              <a:gd name="connsiteX3" fmla="*/ 583404 w 6024384"/>
              <a:gd name="connsiteY3" fmla="*/ 5780377 h 5790598"/>
              <a:gd name="connsiteX4" fmla="*/ 3682 w 6024384"/>
              <a:gd name="connsiteY4" fmla="*/ 5200655 h 5790598"/>
              <a:gd name="connsiteX5" fmla="*/ 0 w 6024384"/>
              <a:gd name="connsiteY5" fmla="*/ 5684 h 5790598"/>
              <a:gd name="connsiteX0" fmla="*/ 0 w 6024384"/>
              <a:gd name="connsiteY0" fmla="*/ 444596 h 5790598"/>
              <a:gd name="connsiteX1" fmla="*/ 6014544 w 6024384"/>
              <a:gd name="connsiteY1" fmla="*/ 0 h 5790598"/>
              <a:gd name="connsiteX2" fmla="*/ 6024384 w 6024384"/>
              <a:gd name="connsiteY2" fmla="*/ 5790598 h 5790598"/>
              <a:gd name="connsiteX3" fmla="*/ 583404 w 6024384"/>
              <a:gd name="connsiteY3" fmla="*/ 5780377 h 5790598"/>
              <a:gd name="connsiteX4" fmla="*/ 3682 w 6024384"/>
              <a:gd name="connsiteY4" fmla="*/ 5200655 h 5790598"/>
              <a:gd name="connsiteX5" fmla="*/ 0 w 6024384"/>
              <a:gd name="connsiteY5" fmla="*/ 444596 h 5790598"/>
              <a:gd name="connsiteX0" fmla="*/ 0 w 6024384"/>
              <a:gd name="connsiteY0" fmla="*/ 0 h 5346002"/>
              <a:gd name="connsiteX1" fmla="*/ 6014544 w 6024384"/>
              <a:gd name="connsiteY1" fmla="*/ 6508 h 5346002"/>
              <a:gd name="connsiteX2" fmla="*/ 6024384 w 6024384"/>
              <a:gd name="connsiteY2" fmla="*/ 5346002 h 5346002"/>
              <a:gd name="connsiteX3" fmla="*/ 583404 w 6024384"/>
              <a:gd name="connsiteY3" fmla="*/ 5335781 h 5346002"/>
              <a:gd name="connsiteX4" fmla="*/ 3682 w 6024384"/>
              <a:gd name="connsiteY4" fmla="*/ 4756059 h 5346002"/>
              <a:gd name="connsiteX5" fmla="*/ 0 w 6024384"/>
              <a:gd name="connsiteY5" fmla="*/ 0 h 534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4384" h="5346002">
                <a:moveTo>
                  <a:pt x="0" y="0"/>
                </a:moveTo>
                <a:lnTo>
                  <a:pt x="6014544" y="6508"/>
                </a:lnTo>
                <a:cubicBezTo>
                  <a:pt x="6015449" y="2153315"/>
                  <a:pt x="6023479" y="3199195"/>
                  <a:pt x="6024384" y="5346002"/>
                </a:cubicBezTo>
                <a:lnTo>
                  <a:pt x="583404" y="5335781"/>
                </a:lnTo>
                <a:cubicBezTo>
                  <a:pt x="263232" y="5335781"/>
                  <a:pt x="3682" y="5076231"/>
                  <a:pt x="3682" y="4756059"/>
                </a:cubicBezTo>
                <a:cubicBezTo>
                  <a:pt x="-1963" y="3233622"/>
                  <a:pt x="5645" y="1522437"/>
                  <a:pt x="0" y="0"/>
                </a:cubicBezTo>
                <a:close/>
              </a:path>
            </a:pathLst>
          </a:custGeom>
          <a:noFill/>
        </p:spPr>
        <p:txBody>
          <a:bodyPr>
            <a:normAutofit/>
          </a:bodyPr>
          <a:lstStyle>
            <a:lvl1pPr marL="0" indent="0">
              <a:buNone/>
              <a:defRPr sz="1400">
                <a:solidFill>
                  <a:schemeClr val="tx1"/>
                </a:solidFill>
              </a:defRPr>
            </a:lvl1pPr>
          </a:lstStyle>
          <a:p>
            <a:r>
              <a:rPr lang="en-JP" dirty="0"/>
              <a:t>Insert Photo</a:t>
            </a:r>
          </a:p>
        </p:txBody>
      </p:sp>
      <p:sp>
        <p:nvSpPr>
          <p:cNvPr id="7" name="Text Placeholder 6">
            <a:extLst>
              <a:ext uri="{FF2B5EF4-FFF2-40B4-BE49-F238E27FC236}">
                <a16:creationId xmlns:a16="http://schemas.microsoft.com/office/drawing/2014/main" id="{65925D82-457F-D84D-B8DF-D8ADFD7E71DF}"/>
              </a:ext>
            </a:extLst>
          </p:cNvPr>
          <p:cNvSpPr>
            <a:spLocks noGrp="1"/>
          </p:cNvSpPr>
          <p:nvPr>
            <p:ph type="body" sz="quarter" idx="14" hasCustomPrompt="1"/>
          </p:nvPr>
        </p:nvSpPr>
        <p:spPr>
          <a:xfrm>
            <a:off x="311150" y="3178298"/>
            <a:ext cx="5708650" cy="272786"/>
          </a:xfrm>
          <a:prstGeom prst="rect">
            <a:avLst/>
          </a:prstGeom>
        </p:spPr>
        <p:txBody>
          <a:bodyPr tIns="0" rIns="0" bIns="0" numCol="1">
            <a:noAutofit/>
          </a:bodyPr>
          <a:lstStyle>
            <a:lvl1pPr marL="0" indent="0">
              <a:lnSpc>
                <a:spcPct val="100000"/>
              </a:lnSpc>
              <a:spcBef>
                <a:spcPts val="0"/>
              </a:spcBef>
              <a:spcAft>
                <a:spcPts val="600"/>
              </a:spcAft>
              <a:buNone/>
              <a:defRPr sz="1799" b="1">
                <a:solidFill>
                  <a:schemeClr val="accent1"/>
                </a:solidFill>
              </a:defRPr>
            </a:lvl1pPr>
            <a:lvl2pPr marL="456931" indent="0">
              <a:lnSpc>
                <a:spcPts val="1799"/>
              </a:lnSpc>
              <a:spcBef>
                <a:spcPts val="0"/>
              </a:spcBef>
              <a:buNone/>
              <a:defRPr sz="1400"/>
            </a:lvl2pPr>
            <a:lvl3pPr marL="913875" indent="0">
              <a:lnSpc>
                <a:spcPts val="1799"/>
              </a:lnSpc>
              <a:spcBef>
                <a:spcPts val="0"/>
              </a:spcBef>
              <a:buNone/>
              <a:defRPr sz="1400"/>
            </a:lvl3pPr>
            <a:lvl4pPr marL="1370808" indent="0">
              <a:lnSpc>
                <a:spcPts val="1799"/>
              </a:lnSpc>
              <a:spcBef>
                <a:spcPts val="0"/>
              </a:spcBef>
              <a:buNone/>
              <a:defRPr sz="1400"/>
            </a:lvl4pPr>
            <a:lvl5pPr marL="1827742" indent="0">
              <a:lnSpc>
                <a:spcPts val="1799"/>
              </a:lnSpc>
              <a:spcBef>
                <a:spcPts val="0"/>
              </a:spcBef>
              <a:buNone/>
              <a:defRPr sz="1400"/>
            </a:lvl5pPr>
          </a:lstStyle>
          <a:p>
            <a:pPr lvl="0"/>
            <a:r>
              <a:rPr lang="en-US" dirty="0"/>
              <a:t>This is your Secondary Title</a:t>
            </a:r>
          </a:p>
        </p:txBody>
      </p:sp>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50" y="3575904"/>
            <a:ext cx="5708650" cy="2859620"/>
          </a:xfrm>
          <a:prstGeom prst="rect">
            <a:avLst/>
          </a:prstGeom>
        </p:spPr>
        <p:txBody>
          <a:bodyPr tIns="0" rIns="0" bIns="0" numCol="1">
            <a:noAutofit/>
          </a:bodyPr>
          <a:lstStyle>
            <a:lvl1pPr marL="171399" indent="-171399">
              <a:lnSpc>
                <a:spcPct val="100000"/>
              </a:lnSpc>
              <a:spcBef>
                <a:spcPts val="0"/>
              </a:spcBef>
              <a:spcAft>
                <a:spcPts val="600"/>
              </a:spcAft>
              <a:buFont typeface="Arial" panose="020B0604020202020204" pitchFamily="34" charset="0"/>
              <a:buChar char="•"/>
              <a:defRPr sz="1400" b="0">
                <a:solidFill>
                  <a:schemeClr val="tx1"/>
                </a:solidFill>
              </a:defRPr>
            </a:lvl1pPr>
            <a:lvl2pPr marL="456931" indent="0">
              <a:lnSpc>
                <a:spcPts val="1799"/>
              </a:lnSpc>
              <a:spcBef>
                <a:spcPts val="0"/>
              </a:spcBef>
              <a:buNone/>
              <a:defRPr sz="1400"/>
            </a:lvl2pPr>
            <a:lvl3pPr marL="913875" indent="0">
              <a:lnSpc>
                <a:spcPts val="1799"/>
              </a:lnSpc>
              <a:spcBef>
                <a:spcPts val="0"/>
              </a:spcBef>
              <a:buNone/>
              <a:defRPr sz="1400"/>
            </a:lvl3pPr>
            <a:lvl4pPr marL="1370808" indent="0">
              <a:lnSpc>
                <a:spcPts val="1799"/>
              </a:lnSpc>
              <a:spcBef>
                <a:spcPts val="0"/>
              </a:spcBef>
              <a:buNone/>
              <a:defRPr sz="1400"/>
            </a:lvl4pPr>
            <a:lvl5pPr marL="1827742" indent="0">
              <a:lnSpc>
                <a:spcPts val="1799"/>
              </a:lnSpc>
              <a:spcBef>
                <a:spcPts val="0"/>
              </a:spcBef>
              <a:buNone/>
              <a:defRPr sz="1400"/>
            </a:lvl5pPr>
          </a:lstStyle>
          <a:p>
            <a:pPr lvl="0"/>
            <a:r>
              <a:rPr lang="en-US" dirty="0"/>
              <a:t>This is your Secondary text. </a:t>
            </a:r>
          </a:p>
        </p:txBody>
      </p:sp>
      <p:sp>
        <p:nvSpPr>
          <p:cNvPr id="17" name="タイトル プレースホルダ 1">
            <a:extLst>
              <a:ext uri="{FF2B5EF4-FFF2-40B4-BE49-F238E27FC236}">
                <a16:creationId xmlns:a16="http://schemas.microsoft.com/office/drawing/2014/main" id="{86D6FEA8-06E4-474A-8491-CD1DDAE7D0D7}"/>
              </a:ext>
            </a:extLst>
          </p:cNvPr>
          <p:cNvSpPr>
            <a:spLocks noGrp="1"/>
          </p:cNvSpPr>
          <p:nvPr>
            <p:ph type="title" hasCustomPrompt="1"/>
          </p:nvPr>
        </p:nvSpPr>
        <p:spPr>
          <a:xfrm>
            <a:off x="606078" y="403721"/>
            <a:ext cx="9940253" cy="685801"/>
          </a:xfrm>
          <a:prstGeom prst="rect">
            <a:avLst/>
          </a:prstGeom>
        </p:spPr>
        <p:txBody>
          <a:bodyPr vert="horz" lIns="0" tIns="0" rIns="0" bIns="0" rtlCol="0" anchor="ctr">
            <a:normAutofit/>
          </a:bodyPr>
          <a:lstStyle/>
          <a:p>
            <a:r>
              <a:rPr kumimoji="1" lang="en-US" altLang="ja-JP" dirty="0"/>
              <a:t>Click </a:t>
            </a:r>
            <a:br>
              <a:rPr kumimoji="1" lang="en-US" altLang="ja-JP" dirty="0"/>
            </a:br>
            <a:r>
              <a:rPr kumimoji="1" lang="en-US" altLang="ja-JP" dirty="0"/>
              <a:t>to </a:t>
            </a:r>
            <a:br>
              <a:rPr kumimoji="1" lang="en-US" altLang="ja-JP" dirty="0"/>
            </a:br>
            <a:r>
              <a:rPr kumimoji="1" lang="en-US" altLang="ja-JP" dirty="0"/>
              <a:t>add title</a:t>
            </a:r>
            <a:endParaRPr kumimoji="1" lang="ja-JP" altLang="en-US"/>
          </a:p>
        </p:txBody>
      </p:sp>
      <p:sp>
        <p:nvSpPr>
          <p:cNvPr id="18" name="Rectangle 17">
            <a:extLst>
              <a:ext uri="{FF2B5EF4-FFF2-40B4-BE49-F238E27FC236}">
                <a16:creationId xmlns:a16="http://schemas.microsoft.com/office/drawing/2014/main" id="{CEDBCF76-3461-2245-8BB1-FA50AE27F6CA}"/>
              </a:ext>
            </a:extLst>
          </p:cNvPr>
          <p:cNvSpPr/>
          <p:nvPr userDrawn="1"/>
        </p:nvSpPr>
        <p:spPr>
          <a:xfrm>
            <a:off x="308037" y="161605"/>
            <a:ext cx="54000" cy="1107803"/>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sz="1799" dirty="0">
              <a:solidFill>
                <a:schemeClr val="accent1"/>
              </a:solidFill>
            </a:endParaRPr>
          </a:p>
        </p:txBody>
      </p:sp>
      <p:sp>
        <p:nvSpPr>
          <p:cNvPr id="22" name="スライド番号プレースホルダ 5">
            <a:extLst>
              <a:ext uri="{FF2B5EF4-FFF2-40B4-BE49-F238E27FC236}">
                <a16:creationId xmlns:a16="http://schemas.microsoft.com/office/drawing/2014/main" id="{FB98B4FE-9AC1-D142-89B5-4D3791685BC1}"/>
              </a:ext>
            </a:extLst>
          </p:cNvPr>
          <p:cNvSpPr>
            <a:spLocks noGrp="1"/>
          </p:cNvSpPr>
          <p:nvPr>
            <p:ph type="sldNum" sz="quarter" idx="4"/>
          </p:nvPr>
        </p:nvSpPr>
        <p:spPr>
          <a:xfrm>
            <a:off x="311150" y="6523003"/>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444"/>
            <a:fld id="{E9B57936-92EF-4126-AE48-1D9D36D15E98}" type="slidenum">
              <a:rPr lang="ja-JP" altLang="en-US" smtClean="0"/>
              <a:pPr defTabSz="1218444"/>
              <a:t>‹N°›</a:t>
            </a:fld>
            <a:endParaRPr lang="ja-JP" altLang="en-US"/>
          </a:p>
        </p:txBody>
      </p:sp>
      <p:sp>
        <p:nvSpPr>
          <p:cNvPr id="23" name="Text Placeholder 6">
            <a:extLst>
              <a:ext uri="{FF2B5EF4-FFF2-40B4-BE49-F238E27FC236}">
                <a16:creationId xmlns:a16="http://schemas.microsoft.com/office/drawing/2014/main" id="{7D5A74AA-F0D3-9243-967D-FEA6F7A20BC7}"/>
              </a:ext>
            </a:extLst>
          </p:cNvPr>
          <p:cNvSpPr>
            <a:spLocks noGrp="1"/>
          </p:cNvSpPr>
          <p:nvPr>
            <p:ph type="body" sz="quarter" idx="16" hasCustomPrompt="1"/>
          </p:nvPr>
        </p:nvSpPr>
        <p:spPr>
          <a:xfrm>
            <a:off x="606078" y="6523003"/>
            <a:ext cx="5413722"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6931" indent="0">
              <a:lnSpc>
                <a:spcPts val="1799"/>
              </a:lnSpc>
              <a:spcBef>
                <a:spcPts val="0"/>
              </a:spcBef>
              <a:buNone/>
              <a:defRPr sz="1400"/>
            </a:lvl2pPr>
            <a:lvl3pPr marL="913875" indent="0">
              <a:lnSpc>
                <a:spcPts val="1799"/>
              </a:lnSpc>
              <a:spcBef>
                <a:spcPts val="0"/>
              </a:spcBef>
              <a:buNone/>
              <a:defRPr sz="1400"/>
            </a:lvl3pPr>
            <a:lvl4pPr marL="1370808" indent="0">
              <a:lnSpc>
                <a:spcPts val="1799"/>
              </a:lnSpc>
              <a:spcBef>
                <a:spcPts val="0"/>
              </a:spcBef>
              <a:buNone/>
              <a:defRPr sz="1400"/>
            </a:lvl4pPr>
            <a:lvl5pPr marL="1827742" indent="0">
              <a:lnSpc>
                <a:spcPts val="1799"/>
              </a:lnSpc>
              <a:spcBef>
                <a:spcPts val="0"/>
              </a:spcBef>
              <a:buNone/>
              <a:defRPr sz="1400"/>
            </a:lvl5pPr>
          </a:lstStyle>
          <a:p>
            <a:pPr lvl="0"/>
            <a:r>
              <a:rPr lang="en-US" dirty="0"/>
              <a:t>Private and confidential. For internal use only.</a:t>
            </a:r>
          </a:p>
        </p:txBody>
      </p:sp>
      <p:sp>
        <p:nvSpPr>
          <p:cNvPr id="19" name="Text Placeholder 2">
            <a:extLst>
              <a:ext uri="{FF2B5EF4-FFF2-40B4-BE49-F238E27FC236}">
                <a16:creationId xmlns:a16="http://schemas.microsoft.com/office/drawing/2014/main" id="{D16C870C-B0F9-5A43-81FD-66BD75CC33C7}"/>
              </a:ext>
            </a:extLst>
          </p:cNvPr>
          <p:cNvSpPr>
            <a:spLocks noGrp="1"/>
          </p:cNvSpPr>
          <p:nvPr>
            <p:ph type="body" sz="quarter" idx="20" hasCustomPrompt="1"/>
          </p:nvPr>
        </p:nvSpPr>
        <p:spPr>
          <a:xfrm>
            <a:off x="311151" y="1491375"/>
            <a:ext cx="5704886" cy="1464957"/>
          </a:xfrm>
        </p:spPr>
        <p:txBody>
          <a:bodyPr tIns="0" rIns="0" bIns="0" numCol="1" spcCol="126000">
            <a:noAutofit/>
          </a:bodyPr>
          <a:lstStyle>
            <a:lvl1pPr marL="0" indent="0">
              <a:lnSpc>
                <a:spcPct val="100000"/>
              </a:lnSpc>
              <a:spcBef>
                <a:spcPts val="0"/>
              </a:spcBef>
              <a:buNone/>
              <a:defRPr sz="1600" b="1"/>
            </a:lvl1pPr>
            <a:lvl2pPr marL="456931" indent="0">
              <a:buNone/>
              <a:defRPr sz="1799" b="1"/>
            </a:lvl2pPr>
            <a:lvl3pPr marL="913875" indent="0">
              <a:buNone/>
              <a:defRPr sz="1799" b="1"/>
            </a:lvl3pPr>
            <a:lvl4pPr marL="1370808" indent="0">
              <a:buNone/>
              <a:defRPr sz="1799" b="1"/>
            </a:lvl4pPr>
            <a:lvl5pPr marL="1827742" indent="0">
              <a:buNone/>
              <a:defRPr sz="1799" b="1"/>
            </a:lvl5pPr>
          </a:lstStyle>
          <a:p>
            <a:pPr lvl="0"/>
            <a:r>
              <a:rPr lang="en-US" dirty="0"/>
              <a:t>This is your Primary Text.</a:t>
            </a:r>
            <a:endParaRPr lang="en-JP" dirty="0"/>
          </a:p>
        </p:txBody>
      </p:sp>
      <p:sp>
        <p:nvSpPr>
          <p:cNvPr id="20" name="Text Placeholder 6">
            <a:extLst>
              <a:ext uri="{FF2B5EF4-FFF2-40B4-BE49-F238E27FC236}">
                <a16:creationId xmlns:a16="http://schemas.microsoft.com/office/drawing/2014/main" id="{C64E591A-1A88-9244-AC81-5B42BFE347C0}"/>
              </a:ext>
            </a:extLst>
          </p:cNvPr>
          <p:cNvSpPr>
            <a:spLocks noGrp="1"/>
          </p:cNvSpPr>
          <p:nvPr>
            <p:ph type="body" sz="quarter" idx="21" hasCustomPrompt="1"/>
          </p:nvPr>
        </p:nvSpPr>
        <p:spPr>
          <a:xfrm>
            <a:off x="311150" y="1093767"/>
            <a:ext cx="5704886" cy="272786"/>
          </a:xfrm>
        </p:spPr>
        <p:txBody>
          <a:bodyPr tIns="0" rIns="0" bIns="0" numCol="1">
            <a:noAutofit/>
          </a:bodyPr>
          <a:lstStyle>
            <a:lvl1pPr marL="0" indent="0">
              <a:lnSpc>
                <a:spcPct val="100000"/>
              </a:lnSpc>
              <a:spcBef>
                <a:spcPts val="0"/>
              </a:spcBef>
              <a:spcAft>
                <a:spcPts val="600"/>
              </a:spcAft>
              <a:buNone/>
              <a:defRPr sz="1999" b="1">
                <a:solidFill>
                  <a:schemeClr val="accent1"/>
                </a:solidFill>
              </a:defRPr>
            </a:lvl1pPr>
            <a:lvl2pPr marL="456931" indent="0">
              <a:lnSpc>
                <a:spcPts val="1799"/>
              </a:lnSpc>
              <a:spcBef>
                <a:spcPts val="0"/>
              </a:spcBef>
              <a:buNone/>
              <a:defRPr sz="1400"/>
            </a:lvl2pPr>
            <a:lvl3pPr marL="913875" indent="0">
              <a:lnSpc>
                <a:spcPts val="1799"/>
              </a:lnSpc>
              <a:spcBef>
                <a:spcPts val="0"/>
              </a:spcBef>
              <a:buNone/>
              <a:defRPr sz="1400"/>
            </a:lvl3pPr>
            <a:lvl4pPr marL="1370808" indent="0">
              <a:lnSpc>
                <a:spcPts val="1799"/>
              </a:lnSpc>
              <a:spcBef>
                <a:spcPts val="0"/>
              </a:spcBef>
              <a:buNone/>
              <a:defRPr sz="1400"/>
            </a:lvl4pPr>
            <a:lvl5pPr marL="1827742" indent="0">
              <a:lnSpc>
                <a:spcPts val="1799"/>
              </a:lnSpc>
              <a:spcBef>
                <a:spcPts val="0"/>
              </a:spcBef>
              <a:buNone/>
              <a:defRPr sz="1400"/>
            </a:lvl5pPr>
          </a:lstStyle>
          <a:p>
            <a:pPr lvl="0"/>
            <a:r>
              <a:rPr lang="en-US" dirty="0"/>
              <a:t>This is your Primary Title</a:t>
            </a:r>
          </a:p>
        </p:txBody>
      </p:sp>
      <p:pic>
        <p:nvPicPr>
          <p:cNvPr id="11" name="Picture 10" descr="Takeda">
            <a:extLst>
              <a:ext uri="{FF2B5EF4-FFF2-40B4-BE49-F238E27FC236}">
                <a16:creationId xmlns:a16="http://schemas.microsoft.com/office/drawing/2014/main" id="{9E9AF0A1-F855-0B47-BF3F-EDE617A53B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Tree>
    <p:extLst>
      <p:ext uri="{BB962C8B-B14F-4D97-AF65-F5344CB8AC3E}">
        <p14:creationId xmlns:p14="http://schemas.microsoft.com/office/powerpoint/2010/main" val="68447674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Advanced 2/3 Image">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B3311DE3-EC35-4C49-805E-57AB2D90E99E}"/>
              </a:ext>
            </a:extLst>
          </p:cNvPr>
          <p:cNvSpPr>
            <a:spLocks noGrp="1"/>
          </p:cNvSpPr>
          <p:nvPr>
            <p:ph type="pic" sz="quarter" idx="10" hasCustomPrompt="1"/>
          </p:nvPr>
        </p:nvSpPr>
        <p:spPr>
          <a:xfrm>
            <a:off x="4210743" y="1093767"/>
            <a:ext cx="7988356" cy="5322908"/>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8356" h="5135028">
                <a:moveTo>
                  <a:pt x="0" y="0"/>
                </a:moveTo>
                <a:lnTo>
                  <a:pt x="7988281" y="7569"/>
                </a:lnTo>
                <a:cubicBezTo>
                  <a:pt x="7989186" y="2154376"/>
                  <a:pt x="7981645" y="2988221"/>
                  <a:pt x="7982550" y="5135028"/>
                </a:cubicBezTo>
                <a:lnTo>
                  <a:pt x="596656" y="5124807"/>
                </a:lnTo>
                <a:cubicBezTo>
                  <a:pt x="276484" y="5124807"/>
                  <a:pt x="16934" y="4865257"/>
                  <a:pt x="16934" y="4545085"/>
                </a:cubicBezTo>
                <a:cubicBezTo>
                  <a:pt x="11289" y="3022648"/>
                  <a:pt x="5645" y="1522437"/>
                  <a:pt x="0" y="0"/>
                </a:cubicBezTo>
                <a:close/>
              </a:path>
            </a:pathLst>
          </a:custGeom>
          <a:noFill/>
        </p:spPr>
        <p:txBody>
          <a:bodyPr>
            <a:normAutofit/>
          </a:bodyPr>
          <a:lstStyle>
            <a:lvl1pPr marL="0" indent="0">
              <a:buNone/>
              <a:defRPr sz="1400">
                <a:solidFill>
                  <a:schemeClr val="tx1"/>
                </a:solidFill>
              </a:defRPr>
            </a:lvl1pPr>
          </a:lstStyle>
          <a:p>
            <a:r>
              <a:rPr lang="en-JP" dirty="0"/>
              <a:t>Insert Photo</a:t>
            </a:r>
          </a:p>
        </p:txBody>
      </p:sp>
      <p:sp>
        <p:nvSpPr>
          <p:cNvPr id="7" name="Text Placeholder 6">
            <a:extLst>
              <a:ext uri="{FF2B5EF4-FFF2-40B4-BE49-F238E27FC236}">
                <a16:creationId xmlns:a16="http://schemas.microsoft.com/office/drawing/2014/main" id="{65925D82-457F-D84D-B8DF-D8ADFD7E71DF}"/>
              </a:ext>
            </a:extLst>
          </p:cNvPr>
          <p:cNvSpPr>
            <a:spLocks noGrp="1"/>
          </p:cNvSpPr>
          <p:nvPr>
            <p:ph type="body" sz="quarter" idx="14" hasCustomPrompt="1"/>
          </p:nvPr>
        </p:nvSpPr>
        <p:spPr>
          <a:xfrm>
            <a:off x="311151" y="3178298"/>
            <a:ext cx="3751966" cy="272786"/>
          </a:xfrm>
          <a:prstGeom prst="rect">
            <a:avLst/>
          </a:prstGeom>
        </p:spPr>
        <p:txBody>
          <a:bodyPr tIns="0" rIns="0" bIns="0" numCol="1">
            <a:noAutofit/>
          </a:bodyPr>
          <a:lstStyle>
            <a:lvl1pPr marL="0" indent="0">
              <a:lnSpc>
                <a:spcPct val="100000"/>
              </a:lnSpc>
              <a:spcBef>
                <a:spcPts val="0"/>
              </a:spcBef>
              <a:spcAft>
                <a:spcPts val="600"/>
              </a:spcAft>
              <a:buNone/>
              <a:defRPr sz="1799" b="1">
                <a:solidFill>
                  <a:schemeClr val="accent1"/>
                </a:solidFill>
              </a:defRPr>
            </a:lvl1pPr>
            <a:lvl2pPr marL="456931" indent="0">
              <a:lnSpc>
                <a:spcPts val="1799"/>
              </a:lnSpc>
              <a:spcBef>
                <a:spcPts val="0"/>
              </a:spcBef>
              <a:buNone/>
              <a:defRPr sz="1400"/>
            </a:lvl2pPr>
            <a:lvl3pPr marL="913875" indent="0">
              <a:lnSpc>
                <a:spcPts val="1799"/>
              </a:lnSpc>
              <a:spcBef>
                <a:spcPts val="0"/>
              </a:spcBef>
              <a:buNone/>
              <a:defRPr sz="1400"/>
            </a:lvl3pPr>
            <a:lvl4pPr marL="1370808" indent="0">
              <a:lnSpc>
                <a:spcPts val="1799"/>
              </a:lnSpc>
              <a:spcBef>
                <a:spcPts val="0"/>
              </a:spcBef>
              <a:buNone/>
              <a:defRPr sz="1400"/>
            </a:lvl4pPr>
            <a:lvl5pPr marL="1827742" indent="0">
              <a:lnSpc>
                <a:spcPts val="1799"/>
              </a:lnSpc>
              <a:spcBef>
                <a:spcPts val="0"/>
              </a:spcBef>
              <a:buNone/>
              <a:defRPr sz="1400"/>
            </a:lvl5pPr>
          </a:lstStyle>
          <a:p>
            <a:pPr lvl="0"/>
            <a:r>
              <a:rPr lang="en-US" dirty="0"/>
              <a:t>This is your Secondary Title</a:t>
            </a:r>
          </a:p>
        </p:txBody>
      </p:sp>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51" y="3575906"/>
            <a:ext cx="3751966" cy="2840771"/>
          </a:xfrm>
          <a:prstGeom prst="rect">
            <a:avLst/>
          </a:prstGeom>
        </p:spPr>
        <p:txBody>
          <a:bodyPr tIns="0" rIns="0" bIns="0" numCol="1">
            <a:noAutofit/>
          </a:bodyPr>
          <a:lstStyle>
            <a:lvl1pPr marL="171399" indent="-171399">
              <a:lnSpc>
                <a:spcPct val="100000"/>
              </a:lnSpc>
              <a:spcBef>
                <a:spcPts val="0"/>
              </a:spcBef>
              <a:spcAft>
                <a:spcPts val="600"/>
              </a:spcAft>
              <a:buFont typeface="Arial" panose="020B0604020202020204" pitchFamily="34" charset="0"/>
              <a:buChar char="•"/>
              <a:defRPr sz="1400" b="0">
                <a:solidFill>
                  <a:schemeClr val="tx1"/>
                </a:solidFill>
              </a:defRPr>
            </a:lvl1pPr>
            <a:lvl2pPr marL="456931" indent="0">
              <a:lnSpc>
                <a:spcPts val="1799"/>
              </a:lnSpc>
              <a:spcBef>
                <a:spcPts val="0"/>
              </a:spcBef>
              <a:buNone/>
              <a:defRPr sz="1400"/>
            </a:lvl2pPr>
            <a:lvl3pPr marL="913875" indent="0">
              <a:lnSpc>
                <a:spcPts val="1799"/>
              </a:lnSpc>
              <a:spcBef>
                <a:spcPts val="0"/>
              </a:spcBef>
              <a:buNone/>
              <a:defRPr sz="1400"/>
            </a:lvl3pPr>
            <a:lvl4pPr marL="1370808" indent="0">
              <a:lnSpc>
                <a:spcPts val="1799"/>
              </a:lnSpc>
              <a:spcBef>
                <a:spcPts val="0"/>
              </a:spcBef>
              <a:buNone/>
              <a:defRPr sz="1400"/>
            </a:lvl4pPr>
            <a:lvl5pPr marL="1827742" indent="0">
              <a:lnSpc>
                <a:spcPts val="1799"/>
              </a:lnSpc>
              <a:spcBef>
                <a:spcPts val="0"/>
              </a:spcBef>
              <a:buNone/>
              <a:defRPr sz="1400"/>
            </a:lvl5pPr>
          </a:lstStyle>
          <a:p>
            <a:pPr lvl="0"/>
            <a:r>
              <a:rPr lang="en-US" dirty="0"/>
              <a:t>This is your Secondary text. </a:t>
            </a:r>
          </a:p>
        </p:txBody>
      </p:sp>
      <p:sp>
        <p:nvSpPr>
          <p:cNvPr id="20" name="Footer Placeholder 8">
            <a:extLst>
              <a:ext uri="{FF2B5EF4-FFF2-40B4-BE49-F238E27FC236}">
                <a16:creationId xmlns:a16="http://schemas.microsoft.com/office/drawing/2014/main" id="{E4ACE247-6DA5-F044-A880-12BDFE14907B}"/>
              </a:ext>
            </a:extLst>
          </p:cNvPr>
          <p:cNvSpPr>
            <a:spLocks noGrp="1"/>
          </p:cNvSpPr>
          <p:nvPr>
            <p:ph type="ftr" sz="quarter" idx="3"/>
          </p:nvPr>
        </p:nvSpPr>
        <p:spPr>
          <a:xfrm>
            <a:off x="7766050" y="6523003"/>
            <a:ext cx="4114800" cy="196131"/>
          </a:xfrm>
          <a:prstGeom prst="rect">
            <a:avLst/>
          </a:prstGeom>
        </p:spPr>
        <p:txBody>
          <a:bodyPr vert="horz" lIns="91440" tIns="45720" rIns="0" bIns="45720" rtlCol="0" anchor="ctr"/>
          <a:lstStyle>
            <a:lvl1pPr algn="r">
              <a:defRPr sz="800" b="1" spc="100" baseline="0">
                <a:solidFill>
                  <a:schemeClr val="tx1"/>
                </a:solidFill>
              </a:defRPr>
            </a:lvl1pPr>
          </a:lstStyle>
          <a:p>
            <a:r>
              <a:rPr lang="en-JP" dirty="0"/>
              <a:t> </a:t>
            </a:r>
          </a:p>
        </p:txBody>
      </p:sp>
      <p:sp>
        <p:nvSpPr>
          <p:cNvPr id="22" name="タイトル プレースホルダ 1">
            <a:extLst>
              <a:ext uri="{FF2B5EF4-FFF2-40B4-BE49-F238E27FC236}">
                <a16:creationId xmlns:a16="http://schemas.microsoft.com/office/drawing/2014/main" id="{1545CFCD-ABA6-1349-9917-1DDD2762CB59}"/>
              </a:ext>
            </a:extLst>
          </p:cNvPr>
          <p:cNvSpPr>
            <a:spLocks noGrp="1"/>
          </p:cNvSpPr>
          <p:nvPr>
            <p:ph type="title" hasCustomPrompt="1"/>
          </p:nvPr>
        </p:nvSpPr>
        <p:spPr>
          <a:xfrm>
            <a:off x="606079"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1" name="Rectangle 20">
            <a:extLst>
              <a:ext uri="{FF2B5EF4-FFF2-40B4-BE49-F238E27FC236}">
                <a16:creationId xmlns:a16="http://schemas.microsoft.com/office/drawing/2014/main" id="{97730F84-B57E-C441-B81C-A0677388FA64}"/>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sz="1799" dirty="0">
              <a:solidFill>
                <a:schemeClr val="accent1"/>
              </a:solidFill>
            </a:endParaRPr>
          </a:p>
        </p:txBody>
      </p:sp>
      <p:sp>
        <p:nvSpPr>
          <p:cNvPr id="25" name="スライド番号プレースホルダ 5">
            <a:extLst>
              <a:ext uri="{FF2B5EF4-FFF2-40B4-BE49-F238E27FC236}">
                <a16:creationId xmlns:a16="http://schemas.microsoft.com/office/drawing/2014/main" id="{78815F79-70B9-A343-88C1-1B41F15106A1}"/>
              </a:ext>
            </a:extLst>
          </p:cNvPr>
          <p:cNvSpPr>
            <a:spLocks noGrp="1"/>
          </p:cNvSpPr>
          <p:nvPr>
            <p:ph type="sldNum" sz="quarter" idx="4"/>
          </p:nvPr>
        </p:nvSpPr>
        <p:spPr>
          <a:xfrm>
            <a:off x="311150" y="6523003"/>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444"/>
            <a:fld id="{E9B57936-92EF-4126-AE48-1D9D36D15E98}" type="slidenum">
              <a:rPr lang="ja-JP" altLang="en-US" smtClean="0"/>
              <a:pPr defTabSz="1218444"/>
              <a:t>‹N°›</a:t>
            </a:fld>
            <a:endParaRPr lang="ja-JP" altLang="en-US"/>
          </a:p>
        </p:txBody>
      </p:sp>
      <p:sp>
        <p:nvSpPr>
          <p:cNvPr id="26" name="Text Placeholder 6">
            <a:extLst>
              <a:ext uri="{FF2B5EF4-FFF2-40B4-BE49-F238E27FC236}">
                <a16:creationId xmlns:a16="http://schemas.microsoft.com/office/drawing/2014/main" id="{6ACFB15D-3880-FB46-8B5A-E057FE4C9B56}"/>
              </a:ext>
            </a:extLst>
          </p:cNvPr>
          <p:cNvSpPr>
            <a:spLocks noGrp="1"/>
          </p:cNvSpPr>
          <p:nvPr>
            <p:ph type="body" sz="quarter" idx="16" hasCustomPrompt="1"/>
          </p:nvPr>
        </p:nvSpPr>
        <p:spPr>
          <a:xfrm>
            <a:off x="606078" y="6523003"/>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6931" indent="0">
              <a:lnSpc>
                <a:spcPts val="1799"/>
              </a:lnSpc>
              <a:spcBef>
                <a:spcPts val="0"/>
              </a:spcBef>
              <a:buNone/>
              <a:defRPr sz="1400"/>
            </a:lvl2pPr>
            <a:lvl3pPr marL="913875" indent="0">
              <a:lnSpc>
                <a:spcPts val="1799"/>
              </a:lnSpc>
              <a:spcBef>
                <a:spcPts val="0"/>
              </a:spcBef>
              <a:buNone/>
              <a:defRPr sz="1400"/>
            </a:lvl3pPr>
            <a:lvl4pPr marL="1370808" indent="0">
              <a:lnSpc>
                <a:spcPts val="1799"/>
              </a:lnSpc>
              <a:spcBef>
                <a:spcPts val="0"/>
              </a:spcBef>
              <a:buNone/>
              <a:defRPr sz="1400"/>
            </a:lvl4pPr>
            <a:lvl5pPr marL="1827742" indent="0">
              <a:lnSpc>
                <a:spcPts val="1799"/>
              </a:lnSpc>
              <a:spcBef>
                <a:spcPts val="0"/>
              </a:spcBef>
              <a:buNone/>
              <a:defRPr sz="1400"/>
            </a:lvl5pPr>
          </a:lstStyle>
          <a:p>
            <a:pPr lvl="0"/>
            <a:r>
              <a:rPr lang="en-US" dirty="0"/>
              <a:t>Private and confidential. For internal use only.</a:t>
            </a:r>
          </a:p>
        </p:txBody>
      </p:sp>
      <p:sp>
        <p:nvSpPr>
          <p:cNvPr id="17" name="Text Placeholder 2">
            <a:extLst>
              <a:ext uri="{FF2B5EF4-FFF2-40B4-BE49-F238E27FC236}">
                <a16:creationId xmlns:a16="http://schemas.microsoft.com/office/drawing/2014/main" id="{EF3CD883-F623-E54C-A27A-38B7EB957052}"/>
              </a:ext>
            </a:extLst>
          </p:cNvPr>
          <p:cNvSpPr>
            <a:spLocks noGrp="1"/>
          </p:cNvSpPr>
          <p:nvPr>
            <p:ph type="body" sz="quarter" idx="20" hasCustomPrompt="1"/>
          </p:nvPr>
        </p:nvSpPr>
        <p:spPr>
          <a:xfrm>
            <a:off x="311151" y="1491375"/>
            <a:ext cx="3751965" cy="1464957"/>
          </a:xfrm>
        </p:spPr>
        <p:txBody>
          <a:bodyPr tIns="0" rIns="0" bIns="0" numCol="1" spcCol="126000">
            <a:noAutofit/>
          </a:bodyPr>
          <a:lstStyle>
            <a:lvl1pPr marL="0" indent="0">
              <a:lnSpc>
                <a:spcPct val="100000"/>
              </a:lnSpc>
              <a:spcBef>
                <a:spcPts val="0"/>
              </a:spcBef>
              <a:buNone/>
              <a:defRPr sz="1600" b="1"/>
            </a:lvl1pPr>
            <a:lvl2pPr marL="456931" indent="0">
              <a:buNone/>
              <a:defRPr sz="1799" b="1"/>
            </a:lvl2pPr>
            <a:lvl3pPr marL="913875" indent="0">
              <a:buNone/>
              <a:defRPr sz="1799" b="1"/>
            </a:lvl3pPr>
            <a:lvl4pPr marL="1370808" indent="0">
              <a:buNone/>
              <a:defRPr sz="1799" b="1"/>
            </a:lvl4pPr>
            <a:lvl5pPr marL="1827742" indent="0">
              <a:buNone/>
              <a:defRPr sz="1799" b="1"/>
            </a:lvl5pPr>
          </a:lstStyle>
          <a:p>
            <a:pPr lvl="0"/>
            <a:r>
              <a:rPr lang="en-US" dirty="0"/>
              <a:t>This is your Primary Text.</a:t>
            </a:r>
            <a:endParaRPr lang="en-JP" dirty="0"/>
          </a:p>
        </p:txBody>
      </p:sp>
      <p:sp>
        <p:nvSpPr>
          <p:cNvPr id="18" name="Text Placeholder 6">
            <a:extLst>
              <a:ext uri="{FF2B5EF4-FFF2-40B4-BE49-F238E27FC236}">
                <a16:creationId xmlns:a16="http://schemas.microsoft.com/office/drawing/2014/main" id="{B2D601E3-CC68-7845-AAF4-3AD141198B4E}"/>
              </a:ext>
            </a:extLst>
          </p:cNvPr>
          <p:cNvSpPr>
            <a:spLocks noGrp="1"/>
          </p:cNvSpPr>
          <p:nvPr>
            <p:ph type="body" sz="quarter" idx="21" hasCustomPrompt="1"/>
          </p:nvPr>
        </p:nvSpPr>
        <p:spPr>
          <a:xfrm>
            <a:off x="311150" y="1093767"/>
            <a:ext cx="3751965" cy="272786"/>
          </a:xfrm>
        </p:spPr>
        <p:txBody>
          <a:bodyPr tIns="0" rIns="0" bIns="0" numCol="1">
            <a:noAutofit/>
          </a:bodyPr>
          <a:lstStyle>
            <a:lvl1pPr marL="0" indent="0">
              <a:lnSpc>
                <a:spcPct val="100000"/>
              </a:lnSpc>
              <a:spcBef>
                <a:spcPts val="0"/>
              </a:spcBef>
              <a:spcAft>
                <a:spcPts val="600"/>
              </a:spcAft>
              <a:buNone/>
              <a:defRPr sz="1999" b="1">
                <a:solidFill>
                  <a:schemeClr val="accent1"/>
                </a:solidFill>
              </a:defRPr>
            </a:lvl1pPr>
            <a:lvl2pPr marL="456931" indent="0">
              <a:lnSpc>
                <a:spcPts val="1799"/>
              </a:lnSpc>
              <a:spcBef>
                <a:spcPts val="0"/>
              </a:spcBef>
              <a:buNone/>
              <a:defRPr sz="1400"/>
            </a:lvl2pPr>
            <a:lvl3pPr marL="913875" indent="0">
              <a:lnSpc>
                <a:spcPts val="1799"/>
              </a:lnSpc>
              <a:spcBef>
                <a:spcPts val="0"/>
              </a:spcBef>
              <a:buNone/>
              <a:defRPr sz="1400"/>
            </a:lvl3pPr>
            <a:lvl4pPr marL="1370808" indent="0">
              <a:lnSpc>
                <a:spcPts val="1799"/>
              </a:lnSpc>
              <a:spcBef>
                <a:spcPts val="0"/>
              </a:spcBef>
              <a:buNone/>
              <a:defRPr sz="1400"/>
            </a:lvl4pPr>
            <a:lvl5pPr marL="1827742" indent="0">
              <a:lnSpc>
                <a:spcPts val="1799"/>
              </a:lnSpc>
              <a:spcBef>
                <a:spcPts val="0"/>
              </a:spcBef>
              <a:buNone/>
              <a:defRPr sz="1400"/>
            </a:lvl5pPr>
          </a:lstStyle>
          <a:p>
            <a:pPr lvl="0"/>
            <a:r>
              <a:rPr lang="en-US" dirty="0"/>
              <a:t>This is your Primary Title</a:t>
            </a:r>
          </a:p>
        </p:txBody>
      </p:sp>
    </p:spTree>
    <p:extLst>
      <p:ext uri="{BB962C8B-B14F-4D97-AF65-F5344CB8AC3E}">
        <p14:creationId xmlns:p14="http://schemas.microsoft.com/office/powerpoint/2010/main" val="31383586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62350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age 2 ">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E02383DA-65B3-044E-9E1B-2CC00A0B1CC6}"/>
              </a:ext>
            </a:extLst>
          </p:cNvPr>
          <p:cNvSpPr>
            <a:spLocks noGrp="1"/>
          </p:cNvSpPr>
          <p:nvPr>
            <p:ph type="ctrTitle" hasCustomPrompt="1"/>
          </p:nvPr>
        </p:nvSpPr>
        <p:spPr>
          <a:xfrm>
            <a:off x="1194730" y="2303030"/>
            <a:ext cx="6862150" cy="1125969"/>
          </a:xfrm>
          <a:prstGeom prst="rect">
            <a:avLst/>
          </a:prstGeom>
        </p:spPr>
        <p:txBody>
          <a:bodyPr wrap="square" lIns="0" tIns="0" rIns="0" bIns="0" anchor="t" anchorCtr="0">
            <a:normAutofit/>
          </a:bodyPr>
          <a:lstStyle>
            <a:lvl1pPr>
              <a:lnSpc>
                <a:spcPts val="3800"/>
              </a:lnSpc>
              <a:defRPr sz="3600" b="1" i="0" baseline="0">
                <a:solidFill>
                  <a:schemeClr val="tx1"/>
                </a:solidFill>
                <a:latin typeface="Calibri" panose="020F0502020204030204" pitchFamily="34" charset="0"/>
                <a:ea typeface="メイリオ" pitchFamily="50" charset="-128"/>
                <a:cs typeface="Calibri" pitchFamily="34" charset="0"/>
              </a:defRPr>
            </a:lvl1pPr>
          </a:lstStyle>
          <a:p>
            <a:r>
              <a:rPr lang="en-GB" dirty="0"/>
              <a:t>Click to add title</a:t>
            </a:r>
          </a:p>
        </p:txBody>
      </p:sp>
      <p:sp>
        <p:nvSpPr>
          <p:cNvPr id="28" name="Rectangle 27">
            <a:extLst>
              <a:ext uri="{FF2B5EF4-FFF2-40B4-BE49-F238E27FC236}">
                <a16:creationId xmlns:a16="http://schemas.microsoft.com/office/drawing/2014/main" id="{92F9C2FE-7E43-3948-92F0-0CEA804BDBFE}"/>
              </a:ext>
            </a:extLst>
          </p:cNvPr>
          <p:cNvSpPr/>
          <p:nvPr userDrawn="1"/>
        </p:nvSpPr>
        <p:spPr>
          <a:xfrm>
            <a:off x="749005" y="2110246"/>
            <a:ext cx="97200" cy="2707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altLang="en-US" sz="1800" dirty="0">
              <a:solidFill>
                <a:srgbClr val="FFFFFF"/>
              </a:solidFill>
            </a:endParaRPr>
          </a:p>
        </p:txBody>
      </p:sp>
      <p:sp>
        <p:nvSpPr>
          <p:cNvPr id="29" name="Text Placeholder 2">
            <a:extLst>
              <a:ext uri="{FF2B5EF4-FFF2-40B4-BE49-F238E27FC236}">
                <a16:creationId xmlns:a16="http://schemas.microsoft.com/office/drawing/2014/main" id="{8F239D86-1AC3-1D48-9675-22CEFBB263F8}"/>
              </a:ext>
            </a:extLst>
          </p:cNvPr>
          <p:cNvSpPr>
            <a:spLocks noGrp="1"/>
          </p:cNvSpPr>
          <p:nvPr>
            <p:ph type="body" sz="quarter" idx="27" hasCustomPrompt="1"/>
          </p:nvPr>
        </p:nvSpPr>
        <p:spPr>
          <a:xfrm>
            <a:off x="1194729" y="3835926"/>
            <a:ext cx="6862150" cy="263075"/>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Title of Position</a:t>
            </a:r>
          </a:p>
        </p:txBody>
      </p:sp>
      <p:sp>
        <p:nvSpPr>
          <p:cNvPr id="30" name="Text Placeholder 2">
            <a:extLst>
              <a:ext uri="{FF2B5EF4-FFF2-40B4-BE49-F238E27FC236}">
                <a16:creationId xmlns:a16="http://schemas.microsoft.com/office/drawing/2014/main" id="{91BF6710-27B9-2444-8317-2C64F0D30847}"/>
              </a:ext>
            </a:extLst>
          </p:cNvPr>
          <p:cNvSpPr>
            <a:spLocks noGrp="1"/>
          </p:cNvSpPr>
          <p:nvPr>
            <p:ph type="body" sz="quarter" idx="28" hasCustomPrompt="1"/>
          </p:nvPr>
        </p:nvSpPr>
        <p:spPr>
          <a:xfrm>
            <a:off x="1194729" y="4094940"/>
            <a:ext cx="6862150" cy="263075"/>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Department</a:t>
            </a:r>
          </a:p>
        </p:txBody>
      </p:sp>
      <p:sp>
        <p:nvSpPr>
          <p:cNvPr id="31" name="Text Placeholder 2">
            <a:extLst>
              <a:ext uri="{FF2B5EF4-FFF2-40B4-BE49-F238E27FC236}">
                <a16:creationId xmlns:a16="http://schemas.microsoft.com/office/drawing/2014/main" id="{669B2D41-B11D-9D45-B189-F838AC342B07}"/>
              </a:ext>
            </a:extLst>
          </p:cNvPr>
          <p:cNvSpPr>
            <a:spLocks noGrp="1"/>
          </p:cNvSpPr>
          <p:nvPr>
            <p:ph type="body" sz="quarter" idx="29" hasCustomPrompt="1"/>
          </p:nvPr>
        </p:nvSpPr>
        <p:spPr>
          <a:xfrm>
            <a:off x="1194729" y="4349427"/>
            <a:ext cx="6862150" cy="263075"/>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Date</a:t>
            </a:r>
          </a:p>
        </p:txBody>
      </p:sp>
      <p:sp>
        <p:nvSpPr>
          <p:cNvPr id="32" name="Text Placeholder 2">
            <a:extLst>
              <a:ext uri="{FF2B5EF4-FFF2-40B4-BE49-F238E27FC236}">
                <a16:creationId xmlns:a16="http://schemas.microsoft.com/office/drawing/2014/main" id="{D7467C81-9D88-4140-B42C-28DFB5646475}"/>
              </a:ext>
            </a:extLst>
          </p:cNvPr>
          <p:cNvSpPr>
            <a:spLocks noGrp="1"/>
          </p:cNvSpPr>
          <p:nvPr>
            <p:ph type="body" sz="quarter" idx="30" hasCustomPrompt="1"/>
          </p:nvPr>
        </p:nvSpPr>
        <p:spPr>
          <a:xfrm>
            <a:off x="1194729" y="3577405"/>
            <a:ext cx="6862150" cy="263075"/>
          </a:xfrm>
          <a:prstGeom prst="rect">
            <a:avLst/>
          </a:prstGeom>
        </p:spPr>
        <p:txBody>
          <a:bodyPr lIns="0" tIns="0" rIns="0" bIns="0">
            <a:noAutofit/>
          </a:bodyPr>
          <a:lstStyle>
            <a:lvl1pPr marL="0" indent="0">
              <a:buNone/>
              <a:defRPr sz="1400" b="0" i="0">
                <a:solidFill>
                  <a:schemeClr val="tx1"/>
                </a:solidFill>
                <a:latin typeface="Calibri" panose="020F0502020204030204" pitchFamily="34" charset="0"/>
                <a:cs typeface="Calibri" panose="020F0502020204030204" pitchFamily="34" charset="0"/>
              </a:defRPr>
            </a:lvl1pPr>
            <a:lvl2pPr marL="457068" indent="0">
              <a:buNone/>
              <a:defRPr sz="1400">
                <a:solidFill>
                  <a:schemeClr val="tx1"/>
                </a:solidFill>
              </a:defRPr>
            </a:lvl2pPr>
            <a:lvl3pPr marL="914149" indent="0">
              <a:buNone/>
              <a:defRPr sz="1400">
                <a:solidFill>
                  <a:schemeClr val="tx1"/>
                </a:solidFill>
              </a:defRPr>
            </a:lvl3pPr>
            <a:lvl4pPr marL="1371219" indent="0">
              <a:buNone/>
              <a:defRPr sz="1400">
                <a:solidFill>
                  <a:schemeClr val="tx1"/>
                </a:solidFill>
              </a:defRPr>
            </a:lvl4pPr>
            <a:lvl5pPr marL="1828290" indent="0">
              <a:buNone/>
              <a:defRPr sz="1400">
                <a:solidFill>
                  <a:schemeClr val="tx1"/>
                </a:solidFill>
              </a:defRPr>
            </a:lvl5pPr>
          </a:lstStyle>
          <a:p>
            <a:pPr lvl="0"/>
            <a:r>
              <a:rPr lang="en-US" dirty="0"/>
              <a:t>Presenter Name</a:t>
            </a:r>
          </a:p>
        </p:txBody>
      </p:sp>
      <p:pic>
        <p:nvPicPr>
          <p:cNvPr id="12" name="Picture 11">
            <a:extLst>
              <a:ext uri="{FF2B5EF4-FFF2-40B4-BE49-F238E27FC236}">
                <a16:creationId xmlns:a16="http://schemas.microsoft.com/office/drawing/2014/main" id="{16819C41-2A79-B54D-9C44-C619DA694E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71921" y="6357944"/>
            <a:ext cx="1958578" cy="117462"/>
          </a:xfrm>
          <a:prstGeom prst="rect">
            <a:avLst/>
          </a:prstGeom>
        </p:spPr>
      </p:pic>
      <p:pic>
        <p:nvPicPr>
          <p:cNvPr id="13" name="Picture 12">
            <a:extLst>
              <a:ext uri="{FF2B5EF4-FFF2-40B4-BE49-F238E27FC236}">
                <a16:creationId xmlns:a16="http://schemas.microsoft.com/office/drawing/2014/main" id="{3D2794BD-1A0D-7D48-855D-469111926B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90516" y="-8600"/>
            <a:ext cx="2251710" cy="1248865"/>
          </a:xfrm>
          <a:prstGeom prst="rect">
            <a:avLst/>
          </a:prstGeom>
        </p:spPr>
      </p:pic>
      <p:sp>
        <p:nvSpPr>
          <p:cNvPr id="14" name="Text Placeholder 2">
            <a:extLst>
              <a:ext uri="{FF2B5EF4-FFF2-40B4-BE49-F238E27FC236}">
                <a16:creationId xmlns:a16="http://schemas.microsoft.com/office/drawing/2014/main" id="{B9909778-A51F-784D-ACA4-EC5DBA48BE16}"/>
              </a:ext>
            </a:extLst>
          </p:cNvPr>
          <p:cNvSpPr>
            <a:spLocks noGrp="1"/>
          </p:cNvSpPr>
          <p:nvPr>
            <p:ph type="body" sz="quarter" idx="16" hasCustomPrompt="1"/>
          </p:nvPr>
        </p:nvSpPr>
        <p:spPr>
          <a:xfrm>
            <a:off x="1194729" y="6319955"/>
            <a:ext cx="7699670" cy="234001"/>
          </a:xfrm>
        </p:spPr>
        <p:txBody>
          <a:bodyPr tIns="0" rIns="0" bIns="0" anchor="ctr" anchorCtr="0">
            <a:noAutofit/>
          </a:bodyPr>
          <a:lstStyle>
            <a:lvl1pPr marL="0" marR="0" indent="0" algn="l" defTabSz="91415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800"/>
            </a:lvl1pPr>
            <a:lvl2pPr>
              <a:defRPr sz="800"/>
            </a:lvl2pPr>
            <a:lvl3pPr>
              <a:defRPr sz="800"/>
            </a:lvl3pPr>
            <a:lvl4pPr>
              <a:defRPr sz="800"/>
            </a:lvl4pPr>
            <a:lvl5pPr>
              <a:defRPr sz="800"/>
            </a:lvl5pPr>
          </a:lstStyle>
          <a:p>
            <a:pPr marL="0" marR="0" lvl="0" indent="0" algn="l" defTabSz="91415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dirty="0"/>
              <a:t>Private and confidential. For internal use only.</a:t>
            </a:r>
          </a:p>
        </p:txBody>
      </p:sp>
    </p:spTree>
    <p:extLst>
      <p:ext uri="{BB962C8B-B14F-4D97-AF65-F5344CB8AC3E}">
        <p14:creationId xmlns:p14="http://schemas.microsoft.com/office/powerpoint/2010/main" val="66101974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50" y="1102385"/>
            <a:ext cx="11569700" cy="5328857"/>
          </a:xfrm>
          <a:prstGeom prst="rect">
            <a:avLst/>
          </a:prstGeom>
        </p:spPr>
        <p:txBody>
          <a:bodyPr tIns="0" rIns="0" bIns="0" numCol="1">
            <a:normAutofit/>
          </a:bodyPr>
          <a:lstStyle>
            <a:lvl1pPr marL="0" indent="0">
              <a:lnSpc>
                <a:spcPct val="100000"/>
              </a:lnSpc>
              <a:spcBef>
                <a:spcPts val="0"/>
              </a:spcBef>
              <a:spcAft>
                <a:spcPts val="600"/>
              </a:spcAft>
              <a:buFont typeface="Arial" panose="020B0604020202020204" pitchFamily="34" charset="0"/>
              <a:buNone/>
              <a:defRPr sz="16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a one-column layout. Click to add content</a:t>
            </a:r>
          </a:p>
        </p:txBody>
      </p:sp>
      <p:sp>
        <p:nvSpPr>
          <p:cNvPr id="19" name="Footer Placeholder 8">
            <a:extLst>
              <a:ext uri="{FF2B5EF4-FFF2-40B4-BE49-F238E27FC236}">
                <a16:creationId xmlns:a16="http://schemas.microsoft.com/office/drawing/2014/main" id="{CDA06C55-0643-C148-AAB1-C4BB26FD7B26}"/>
              </a:ext>
            </a:extLst>
          </p:cNvPr>
          <p:cNvSpPr>
            <a:spLocks noGrp="1"/>
          </p:cNvSpPr>
          <p:nvPr>
            <p:ph type="ftr" sz="quarter" idx="3"/>
          </p:nvPr>
        </p:nvSpPr>
        <p:spPr>
          <a:xfrm>
            <a:off x="7766050" y="6523001"/>
            <a:ext cx="4114800" cy="196131"/>
          </a:xfrm>
          <a:prstGeom prst="rect">
            <a:avLst/>
          </a:prstGeom>
        </p:spPr>
        <p:txBody>
          <a:bodyPr vert="horz" lIns="0" tIns="0" rIns="0" bIns="0" rtlCol="0" anchor="ctr"/>
          <a:lstStyle>
            <a:lvl1pPr algn="r">
              <a:defRPr sz="800" b="1" spc="100" baseline="0">
                <a:solidFill>
                  <a:schemeClr val="tx1"/>
                </a:solidFill>
              </a:defRPr>
            </a:lvl1pPr>
          </a:lstStyle>
          <a:p>
            <a:r>
              <a:rPr lang="en-JP" dirty="0"/>
              <a:t> </a:t>
            </a:r>
          </a:p>
        </p:txBody>
      </p:sp>
      <p:pic>
        <p:nvPicPr>
          <p:cNvPr id="14" name="Picture 13" descr="Takeda">
            <a:extLst>
              <a:ext uri="{FF2B5EF4-FFF2-40B4-BE49-F238E27FC236}">
                <a16:creationId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22" name="タイトル プレースホルダ 1">
            <a:extLst>
              <a:ext uri="{FF2B5EF4-FFF2-40B4-BE49-F238E27FC236}">
                <a16:creationId xmlns:a16="http://schemas.microsoft.com/office/drawing/2014/main" id="{86D2E5B8-9E2B-DB46-A55A-5F26569C4F99}"/>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スライド番号プレースホルダ 5">
            <a:extLst>
              <a:ext uri="{FF2B5EF4-FFF2-40B4-BE49-F238E27FC236}">
                <a16:creationId xmlns:a16="http://schemas.microsoft.com/office/drawing/2014/main" id="{51A4825E-63A1-564F-BC3A-FBC167ECE5EB}"/>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1" name="Rectangle 20">
            <a:extLst>
              <a:ext uri="{FF2B5EF4-FFF2-40B4-BE49-F238E27FC236}">
                <a16:creationId xmlns:a16="http://schemas.microsoft.com/office/drawing/2014/main" id="{FCF9CDB0-5730-E246-B31F-F5963CF8EFDC}"/>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4" name="Text Placeholder 6">
            <a:extLst>
              <a:ext uri="{FF2B5EF4-FFF2-40B4-BE49-F238E27FC236}">
                <a16:creationId xmlns:a16="http://schemas.microsoft.com/office/drawing/2014/main" id="{44EB3013-FCB4-1B4E-A9F2-FD57CF727CCC}"/>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Tree>
    <p:extLst>
      <p:ext uri="{BB962C8B-B14F-4D97-AF65-F5344CB8AC3E}">
        <p14:creationId xmlns:p14="http://schemas.microsoft.com/office/powerpoint/2010/main" val="85167942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50" y="1102385"/>
            <a:ext cx="11569700" cy="5328857"/>
          </a:xfrm>
          <a:prstGeom prst="rect">
            <a:avLst/>
          </a:prstGeom>
        </p:spPr>
        <p:txBody>
          <a:bodyPr tIns="0" rIns="0" bIns="0" numCol="1">
            <a:normAutofit/>
          </a:bodyPr>
          <a:lstStyle>
            <a:lvl1pPr marL="0" indent="0">
              <a:lnSpc>
                <a:spcPct val="100000"/>
              </a:lnSpc>
              <a:spcBef>
                <a:spcPts val="0"/>
              </a:spcBef>
              <a:spcAft>
                <a:spcPts val="600"/>
              </a:spcAft>
              <a:buFont typeface="Arial" panose="020B0604020202020204" pitchFamily="34" charset="0"/>
              <a:buNone/>
              <a:defRPr sz="16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a one-column layout. Click to add content</a:t>
            </a:r>
          </a:p>
        </p:txBody>
      </p:sp>
      <p:sp>
        <p:nvSpPr>
          <p:cNvPr id="19" name="Footer Placeholder 8">
            <a:extLst>
              <a:ext uri="{FF2B5EF4-FFF2-40B4-BE49-F238E27FC236}">
                <a16:creationId xmlns:a16="http://schemas.microsoft.com/office/drawing/2014/main" id="{CDA06C55-0643-C148-AAB1-C4BB26FD7B26}"/>
              </a:ext>
            </a:extLst>
          </p:cNvPr>
          <p:cNvSpPr>
            <a:spLocks noGrp="1"/>
          </p:cNvSpPr>
          <p:nvPr>
            <p:ph type="ftr" sz="quarter" idx="3"/>
          </p:nvPr>
        </p:nvSpPr>
        <p:spPr>
          <a:xfrm>
            <a:off x="7766050" y="6523001"/>
            <a:ext cx="4114800" cy="196131"/>
          </a:xfrm>
          <a:prstGeom prst="rect">
            <a:avLst/>
          </a:prstGeom>
        </p:spPr>
        <p:txBody>
          <a:bodyPr vert="horz" lIns="0" tIns="0" rIns="0" bIns="0" rtlCol="0" anchor="ctr"/>
          <a:lstStyle>
            <a:lvl1pPr algn="r">
              <a:defRPr sz="800" b="1" spc="100" baseline="0">
                <a:solidFill>
                  <a:schemeClr val="tx1"/>
                </a:solidFill>
              </a:defRPr>
            </a:lvl1pPr>
          </a:lstStyle>
          <a:p>
            <a:r>
              <a:rPr lang="en-JP" dirty="0"/>
              <a:t> </a:t>
            </a:r>
          </a:p>
        </p:txBody>
      </p:sp>
      <p:sp>
        <p:nvSpPr>
          <p:cNvPr id="22" name="タイトル プレースホルダ 1">
            <a:extLst>
              <a:ext uri="{FF2B5EF4-FFF2-40B4-BE49-F238E27FC236}">
                <a16:creationId xmlns:a16="http://schemas.microsoft.com/office/drawing/2014/main" id="{86D2E5B8-9E2B-DB46-A55A-5F26569C4F99}"/>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スライド番号プレースホルダ 5">
            <a:extLst>
              <a:ext uri="{FF2B5EF4-FFF2-40B4-BE49-F238E27FC236}">
                <a16:creationId xmlns:a16="http://schemas.microsoft.com/office/drawing/2014/main" id="{51A4825E-63A1-564F-BC3A-FBC167ECE5EB}"/>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1" name="Rectangle 20">
            <a:extLst>
              <a:ext uri="{FF2B5EF4-FFF2-40B4-BE49-F238E27FC236}">
                <a16:creationId xmlns:a16="http://schemas.microsoft.com/office/drawing/2014/main" id="{FCF9CDB0-5730-E246-B31F-F5963CF8EFDC}"/>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4" name="Text Placeholder 6">
            <a:extLst>
              <a:ext uri="{FF2B5EF4-FFF2-40B4-BE49-F238E27FC236}">
                <a16:creationId xmlns:a16="http://schemas.microsoft.com/office/drawing/2014/main" id="{44EB3013-FCB4-1B4E-A9F2-FD57CF727CCC}"/>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Tree>
    <p:extLst>
      <p:ext uri="{BB962C8B-B14F-4D97-AF65-F5344CB8AC3E}">
        <p14:creationId xmlns:p14="http://schemas.microsoft.com/office/powerpoint/2010/main" val="278688715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50" y="1102385"/>
            <a:ext cx="11569700" cy="5328857"/>
          </a:xfrm>
          <a:prstGeom prst="rect">
            <a:avLst/>
          </a:prstGeom>
        </p:spPr>
        <p:txBody>
          <a:bodyPr tIns="0" rIns="0" bIns="0" numCol="1">
            <a:normAutofit/>
          </a:bodyPr>
          <a:lstStyle>
            <a:lvl1pPr marL="0" indent="0">
              <a:lnSpc>
                <a:spcPct val="100000"/>
              </a:lnSpc>
              <a:spcBef>
                <a:spcPts val="0"/>
              </a:spcBef>
              <a:spcAft>
                <a:spcPts val="600"/>
              </a:spcAft>
              <a:buFont typeface="Arial" panose="020B0604020202020204" pitchFamily="34" charset="0"/>
              <a:buNone/>
              <a:defRPr sz="16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a one-column layout. Click to add content</a:t>
            </a:r>
          </a:p>
        </p:txBody>
      </p:sp>
      <p:sp>
        <p:nvSpPr>
          <p:cNvPr id="19" name="Footer Placeholder 8">
            <a:extLst>
              <a:ext uri="{FF2B5EF4-FFF2-40B4-BE49-F238E27FC236}">
                <a16:creationId xmlns:a16="http://schemas.microsoft.com/office/drawing/2014/main" id="{CDA06C55-0643-C148-AAB1-C4BB26FD7B26}"/>
              </a:ext>
            </a:extLst>
          </p:cNvPr>
          <p:cNvSpPr>
            <a:spLocks noGrp="1"/>
          </p:cNvSpPr>
          <p:nvPr>
            <p:ph type="ftr" sz="quarter" idx="3"/>
          </p:nvPr>
        </p:nvSpPr>
        <p:spPr>
          <a:xfrm>
            <a:off x="7766050" y="6523001"/>
            <a:ext cx="4114800" cy="196131"/>
          </a:xfrm>
          <a:prstGeom prst="rect">
            <a:avLst/>
          </a:prstGeom>
        </p:spPr>
        <p:txBody>
          <a:bodyPr vert="horz" lIns="0" tIns="0" rIns="0" bIns="0" rtlCol="0" anchor="ctr"/>
          <a:lstStyle>
            <a:lvl1pPr algn="r">
              <a:defRPr sz="800" b="1" spc="100" baseline="0">
                <a:solidFill>
                  <a:schemeClr val="tx1"/>
                </a:solidFill>
              </a:defRPr>
            </a:lvl1pPr>
          </a:lstStyle>
          <a:p>
            <a:r>
              <a:rPr lang="en-JP" dirty="0"/>
              <a:t> </a:t>
            </a:r>
          </a:p>
        </p:txBody>
      </p:sp>
      <p:pic>
        <p:nvPicPr>
          <p:cNvPr id="14" name="Picture 13" descr="Takeda">
            <a:extLst>
              <a:ext uri="{FF2B5EF4-FFF2-40B4-BE49-F238E27FC236}">
                <a16:creationId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22" name="タイトル プレースホルダ 1">
            <a:extLst>
              <a:ext uri="{FF2B5EF4-FFF2-40B4-BE49-F238E27FC236}">
                <a16:creationId xmlns:a16="http://schemas.microsoft.com/office/drawing/2014/main" id="{86D2E5B8-9E2B-DB46-A55A-5F26569C4F99}"/>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スライド番号プレースホルダ 5">
            <a:extLst>
              <a:ext uri="{FF2B5EF4-FFF2-40B4-BE49-F238E27FC236}">
                <a16:creationId xmlns:a16="http://schemas.microsoft.com/office/drawing/2014/main" id="{51A4825E-63A1-564F-BC3A-FBC167ECE5EB}"/>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4" name="Text Placeholder 6">
            <a:extLst>
              <a:ext uri="{FF2B5EF4-FFF2-40B4-BE49-F238E27FC236}">
                <a16:creationId xmlns:a16="http://schemas.microsoft.com/office/drawing/2014/main" id="{44EB3013-FCB4-1B4E-A9F2-FD57CF727CCC}"/>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Tree>
    <p:extLst>
      <p:ext uri="{BB962C8B-B14F-4D97-AF65-F5344CB8AC3E}">
        <p14:creationId xmlns:p14="http://schemas.microsoft.com/office/powerpoint/2010/main" val="254896942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2-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D2406EE-A554-5348-AE6D-4D8B343E6201}"/>
              </a:ext>
            </a:extLst>
          </p:cNvPr>
          <p:cNvSpPr>
            <a:spLocks noGrp="1"/>
          </p:cNvSpPr>
          <p:nvPr>
            <p:ph type="body" sz="quarter" idx="15" hasCustomPrompt="1"/>
          </p:nvPr>
        </p:nvSpPr>
        <p:spPr>
          <a:xfrm>
            <a:off x="311150" y="1102385"/>
            <a:ext cx="11569700" cy="5328857"/>
          </a:xfrm>
          <a:prstGeom prst="rect">
            <a:avLst/>
          </a:prstGeom>
        </p:spPr>
        <p:txBody>
          <a:bodyPr tIns="0" rIns="0" bIns="0" numCol="2" spcCol="540000">
            <a:normAutofit/>
          </a:bodyPr>
          <a:lstStyle>
            <a:lvl1pPr marL="0" indent="0">
              <a:lnSpc>
                <a:spcPct val="100000"/>
              </a:lnSpc>
              <a:spcBef>
                <a:spcPts val="0"/>
              </a:spcBef>
              <a:spcAft>
                <a:spcPts val="600"/>
              </a:spcAft>
              <a:buFont typeface="Arial" panose="020B0604020202020204" pitchFamily="34" charset="0"/>
              <a:buNone/>
              <a:defRPr sz="1600" b="0">
                <a:solidFill>
                  <a:schemeClr val="tx1"/>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This is a two-column layout. Click to add content. </a:t>
            </a:r>
          </a:p>
        </p:txBody>
      </p:sp>
      <p:sp>
        <p:nvSpPr>
          <p:cNvPr id="19" name="Footer Placeholder 8">
            <a:extLst>
              <a:ext uri="{FF2B5EF4-FFF2-40B4-BE49-F238E27FC236}">
                <a16:creationId xmlns:a16="http://schemas.microsoft.com/office/drawing/2014/main" id="{CDA06C55-0643-C148-AAB1-C4BB26FD7B26}"/>
              </a:ext>
            </a:extLst>
          </p:cNvPr>
          <p:cNvSpPr>
            <a:spLocks noGrp="1"/>
          </p:cNvSpPr>
          <p:nvPr>
            <p:ph type="ftr" sz="quarter" idx="3"/>
          </p:nvPr>
        </p:nvSpPr>
        <p:spPr>
          <a:xfrm>
            <a:off x="7766050" y="6523001"/>
            <a:ext cx="4114800" cy="196131"/>
          </a:xfrm>
          <a:prstGeom prst="rect">
            <a:avLst/>
          </a:prstGeom>
        </p:spPr>
        <p:txBody>
          <a:bodyPr vert="horz" lIns="0" tIns="0" rIns="0" bIns="0" rtlCol="0" anchor="ctr"/>
          <a:lstStyle>
            <a:lvl1pPr algn="r">
              <a:defRPr sz="800" b="1" spc="100" baseline="0">
                <a:solidFill>
                  <a:schemeClr val="tx1"/>
                </a:solidFill>
              </a:defRPr>
            </a:lvl1pPr>
          </a:lstStyle>
          <a:p>
            <a:r>
              <a:rPr lang="en-JP" dirty="0"/>
              <a:t> </a:t>
            </a:r>
          </a:p>
        </p:txBody>
      </p:sp>
      <p:pic>
        <p:nvPicPr>
          <p:cNvPr id="14" name="Picture 13" descr="Takeda">
            <a:extLst>
              <a:ext uri="{FF2B5EF4-FFF2-40B4-BE49-F238E27FC236}">
                <a16:creationId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6331" y="-1615"/>
            <a:ext cx="1696232" cy="940780"/>
          </a:xfrm>
          <a:prstGeom prst="rect">
            <a:avLst/>
          </a:prstGeom>
        </p:spPr>
      </p:pic>
      <p:sp>
        <p:nvSpPr>
          <p:cNvPr id="22" name="タイトル プレースホルダ 1">
            <a:extLst>
              <a:ext uri="{FF2B5EF4-FFF2-40B4-BE49-F238E27FC236}">
                <a16:creationId xmlns:a16="http://schemas.microsoft.com/office/drawing/2014/main" id="{86D2E5B8-9E2B-DB46-A55A-5F26569C4F99}"/>
              </a:ext>
            </a:extLst>
          </p:cNvPr>
          <p:cNvSpPr>
            <a:spLocks noGrp="1"/>
          </p:cNvSpPr>
          <p:nvPr>
            <p:ph type="title" hasCustomPrompt="1"/>
          </p:nvPr>
        </p:nvSpPr>
        <p:spPr>
          <a:xfrm>
            <a:off x="606078" y="161605"/>
            <a:ext cx="9940253" cy="685801"/>
          </a:xfrm>
          <a:prstGeom prst="rect">
            <a:avLst/>
          </a:prstGeom>
        </p:spPr>
        <p:txBody>
          <a:bodyPr vert="horz" lIns="0" tIns="0" rIns="0" bIns="0" rtlCol="0" anchor="ctr">
            <a:normAutofit/>
          </a:bodyPr>
          <a:lstStyle/>
          <a:p>
            <a:r>
              <a:rPr kumimoji="1" lang="en-US" altLang="ja-JP" dirty="0"/>
              <a:t>Two-column layout. Click to add title</a:t>
            </a:r>
            <a:endParaRPr kumimoji="1" lang="ja-JP" altLang="en-US"/>
          </a:p>
        </p:txBody>
      </p:sp>
      <p:sp>
        <p:nvSpPr>
          <p:cNvPr id="13" name="Rectangle 12">
            <a:extLst>
              <a:ext uri="{FF2B5EF4-FFF2-40B4-BE49-F238E27FC236}">
                <a16:creationId xmlns:a16="http://schemas.microsoft.com/office/drawing/2014/main" id="{F49634AC-7DDA-D44D-88DB-5850289DD643}"/>
              </a:ext>
            </a:extLst>
          </p:cNvPr>
          <p:cNvSpPr/>
          <p:nvPr userDrawn="1"/>
        </p:nvSpPr>
        <p:spPr>
          <a:xfrm>
            <a:off x="308038" y="161606"/>
            <a:ext cx="54000" cy="68580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20" name="スライド番号プレースホルダ 5">
            <a:extLst>
              <a:ext uri="{FF2B5EF4-FFF2-40B4-BE49-F238E27FC236}">
                <a16:creationId xmlns:a16="http://schemas.microsoft.com/office/drawing/2014/main" id="{E22A984C-7436-8C4C-83C8-F2AD67592041}"/>
              </a:ext>
            </a:extLst>
          </p:cNvPr>
          <p:cNvSpPr>
            <a:spLocks noGrp="1"/>
          </p:cNvSpPr>
          <p:nvPr>
            <p:ph type="sldNum" sz="quarter" idx="4"/>
          </p:nvPr>
        </p:nvSpPr>
        <p:spPr>
          <a:xfrm>
            <a:off x="311150" y="6523001"/>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
        <p:nvSpPr>
          <p:cNvPr id="21" name="Text Placeholder 6">
            <a:extLst>
              <a:ext uri="{FF2B5EF4-FFF2-40B4-BE49-F238E27FC236}">
                <a16:creationId xmlns:a16="http://schemas.microsoft.com/office/drawing/2014/main" id="{0A6720AD-4FA4-A146-AEEB-A4E558BAA3EA}"/>
              </a:ext>
            </a:extLst>
          </p:cNvPr>
          <p:cNvSpPr>
            <a:spLocks noGrp="1"/>
          </p:cNvSpPr>
          <p:nvPr>
            <p:ph type="body" sz="quarter" idx="16" hasCustomPrompt="1"/>
          </p:nvPr>
        </p:nvSpPr>
        <p:spPr>
          <a:xfrm>
            <a:off x="606078" y="6523001"/>
            <a:ext cx="6968348" cy="205613"/>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chemeClr val="accent3"/>
                </a:solidFill>
              </a:defRPr>
            </a:lvl1pPr>
            <a:lvl2pPr marL="457068" indent="0">
              <a:lnSpc>
                <a:spcPts val="1800"/>
              </a:lnSpc>
              <a:spcBef>
                <a:spcPts val="0"/>
              </a:spcBef>
              <a:buNone/>
              <a:defRPr sz="1400"/>
            </a:lvl2pPr>
            <a:lvl3pPr marL="914149" indent="0">
              <a:lnSpc>
                <a:spcPts val="1800"/>
              </a:lnSpc>
              <a:spcBef>
                <a:spcPts val="0"/>
              </a:spcBef>
              <a:buNone/>
              <a:defRPr sz="1400"/>
            </a:lvl3pPr>
            <a:lvl4pPr marL="1371219" indent="0">
              <a:lnSpc>
                <a:spcPts val="1800"/>
              </a:lnSpc>
              <a:spcBef>
                <a:spcPts val="0"/>
              </a:spcBef>
              <a:buNone/>
              <a:defRPr sz="1400"/>
            </a:lvl4pPr>
            <a:lvl5pPr marL="1828290" indent="0">
              <a:lnSpc>
                <a:spcPts val="1800"/>
              </a:lnSpc>
              <a:spcBef>
                <a:spcPts val="0"/>
              </a:spcBef>
              <a:buNone/>
              <a:defRPr sz="1400"/>
            </a:lvl5pPr>
          </a:lstStyle>
          <a:p>
            <a:pPr lvl="0"/>
            <a:r>
              <a:rPr lang="en-US" dirty="0"/>
              <a:t>Private and confidential. For internal use only.</a:t>
            </a:r>
          </a:p>
        </p:txBody>
      </p:sp>
    </p:spTree>
    <p:extLst>
      <p:ext uri="{BB962C8B-B14F-4D97-AF65-F5344CB8AC3E}">
        <p14:creationId xmlns:p14="http://schemas.microsoft.com/office/powerpoint/2010/main" val="120803740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E02383DA-65B3-044E-9E1B-2CC00A0B1CC6}"/>
              </a:ext>
            </a:extLst>
          </p:cNvPr>
          <p:cNvSpPr>
            <a:spLocks noGrp="1"/>
          </p:cNvSpPr>
          <p:nvPr>
            <p:ph type="ctrTitle" hasCustomPrompt="1"/>
          </p:nvPr>
        </p:nvSpPr>
        <p:spPr>
          <a:xfrm>
            <a:off x="1194730" y="2303030"/>
            <a:ext cx="4354731" cy="2279130"/>
          </a:xfrm>
          <a:prstGeom prst="rect">
            <a:avLst/>
          </a:prstGeom>
        </p:spPr>
        <p:txBody>
          <a:bodyPr wrap="square" lIns="0" tIns="0" rIns="0" bIns="0" anchor="ctr" anchorCtr="0">
            <a:normAutofit/>
          </a:bodyPr>
          <a:lstStyle>
            <a:lvl1pPr>
              <a:lnSpc>
                <a:spcPts val="3800"/>
              </a:lnSpc>
              <a:defRPr sz="3600" b="1" i="0" baseline="0">
                <a:solidFill>
                  <a:schemeClr val="tx1"/>
                </a:solidFill>
                <a:latin typeface="Calibri" panose="020F0502020204030204" pitchFamily="34" charset="0"/>
                <a:ea typeface="メイリオ" pitchFamily="50" charset="-128"/>
                <a:cs typeface="Calibri" pitchFamily="34" charset="0"/>
              </a:defRPr>
            </a:lvl1pPr>
          </a:lstStyle>
          <a:p>
            <a:r>
              <a:rPr lang="en-GB" dirty="0"/>
              <a:t>Click to add section title</a:t>
            </a:r>
          </a:p>
        </p:txBody>
      </p:sp>
      <p:sp>
        <p:nvSpPr>
          <p:cNvPr id="28" name="Rectangle 27">
            <a:extLst>
              <a:ext uri="{FF2B5EF4-FFF2-40B4-BE49-F238E27FC236}">
                <a16:creationId xmlns:a16="http://schemas.microsoft.com/office/drawing/2014/main" id="{92F9C2FE-7E43-3948-92F0-0CEA804BDBFE}"/>
              </a:ext>
            </a:extLst>
          </p:cNvPr>
          <p:cNvSpPr/>
          <p:nvPr userDrawn="1"/>
        </p:nvSpPr>
        <p:spPr>
          <a:xfrm>
            <a:off x="749005" y="2110246"/>
            <a:ext cx="97200" cy="2707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altLang="en-US" sz="1800" dirty="0">
              <a:solidFill>
                <a:srgbClr val="FFFFFF"/>
              </a:solidFill>
            </a:endParaRPr>
          </a:p>
        </p:txBody>
      </p:sp>
      <p:sp>
        <p:nvSpPr>
          <p:cNvPr id="13" name="Picture Placeholder 9">
            <a:extLst>
              <a:ext uri="{FF2B5EF4-FFF2-40B4-BE49-F238E27FC236}">
                <a16:creationId xmlns:a16="http://schemas.microsoft.com/office/drawing/2014/main" id="{46656F8F-0621-5F47-BF80-4A4E365A2D91}"/>
              </a:ext>
            </a:extLst>
          </p:cNvPr>
          <p:cNvSpPr>
            <a:spLocks noGrp="1"/>
          </p:cNvSpPr>
          <p:nvPr>
            <p:ph type="pic" sz="quarter" idx="10"/>
          </p:nvPr>
        </p:nvSpPr>
        <p:spPr>
          <a:xfrm>
            <a:off x="6642541" y="-1"/>
            <a:ext cx="5565823" cy="6416675"/>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158474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782524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0592">
                <a:moveTo>
                  <a:pt x="0" y="1652"/>
                </a:moveTo>
                <a:lnTo>
                  <a:pt x="11459359" y="0"/>
                </a:lnTo>
                <a:cubicBezTo>
                  <a:pt x="11456406" y="1115201"/>
                  <a:pt x="11441877" y="2245391"/>
                  <a:pt x="11438924" y="3360592"/>
                </a:cubicBezTo>
                <a:lnTo>
                  <a:pt x="1188396" y="3358591"/>
                </a:lnTo>
                <a:cubicBezTo>
                  <a:pt x="848612" y="3356903"/>
                  <a:pt x="0" y="3267167"/>
                  <a:pt x="0" y="2946995"/>
                </a:cubicBezTo>
                <a:lnTo>
                  <a:pt x="0" y="1652"/>
                </a:lnTo>
                <a:close/>
              </a:path>
            </a:pathLst>
          </a:custGeom>
          <a:noFill/>
        </p:spPr>
        <p:txBody>
          <a:bodyPr/>
          <a:lstStyle>
            <a:lvl1pPr marL="0" indent="0">
              <a:buNone/>
              <a:defRPr sz="2400">
                <a:solidFill>
                  <a:schemeClr val="bg1"/>
                </a:solidFill>
              </a:defRPr>
            </a:lvl1pPr>
          </a:lstStyle>
          <a:p>
            <a:r>
              <a:rPr lang="en-US"/>
              <a:t>Click icon to add picture</a:t>
            </a:r>
            <a:endParaRPr lang="en-JP" dirty="0"/>
          </a:p>
        </p:txBody>
      </p:sp>
    </p:spTree>
    <p:extLst>
      <p:ext uri="{BB962C8B-B14F-4D97-AF65-F5344CB8AC3E}">
        <p14:creationId xmlns:p14="http://schemas.microsoft.com/office/powerpoint/2010/main" val="334128149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A5DA52-BBAF-EA48-AEC6-EA08F428CF57}"/>
              </a:ext>
            </a:extLst>
          </p:cNvPr>
          <p:cNvSpPr>
            <a:spLocks noGrp="1"/>
          </p:cNvSpPr>
          <p:nvPr>
            <p:ph type="body" sz="quarter" idx="10" hasCustomPrompt="1"/>
          </p:nvPr>
        </p:nvSpPr>
        <p:spPr>
          <a:xfrm>
            <a:off x="300038" y="371959"/>
            <a:ext cx="11591925" cy="6044716"/>
          </a:xfrm>
          <a:prstGeom prst="rect">
            <a:avLst/>
          </a:prstGeom>
        </p:spPr>
        <p:txBody>
          <a:bodyPr anchor="ctr" anchorCtr="0"/>
          <a:lstStyle>
            <a:lvl1pPr marL="0" indent="0" algn="ctr">
              <a:lnSpc>
                <a:spcPct val="100000"/>
              </a:lnSpc>
              <a:buNone/>
              <a:defRPr sz="3000"/>
            </a:lvl1pPr>
          </a:lstStyle>
          <a:p>
            <a:pPr lvl="0"/>
            <a:r>
              <a:rPr lang="en-US" dirty="0"/>
              <a:t>Blank slide</a:t>
            </a:r>
            <a:endParaRPr lang="en-JP" dirty="0"/>
          </a:p>
        </p:txBody>
      </p:sp>
    </p:spTree>
    <p:extLst>
      <p:ext uri="{BB962C8B-B14F-4D97-AF65-F5344CB8AC3E}">
        <p14:creationId xmlns:p14="http://schemas.microsoft.com/office/powerpoint/2010/main" val="32265694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83D300-2124-42DF-B73B-3D3D4C546EC6}"/>
              </a:ext>
            </a:extLst>
          </p:cNvPr>
          <p:cNvGraphicFramePr>
            <a:graphicFrameLocks noChangeAspect="1"/>
          </p:cNvGraphicFramePr>
          <p:nvPr userDrawn="1">
            <p:custDataLst>
              <p:tags r:id="rId25"/>
            </p:custDataLst>
            <p:extLst>
              <p:ext uri="{D42A27DB-BD31-4B8C-83A1-F6EECF244321}">
                <p14:modId xmlns:p14="http://schemas.microsoft.com/office/powerpoint/2010/main" val="3585269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395" imgH="394" progId="TCLayout.ActiveDocument.1">
                  <p:embed/>
                </p:oleObj>
              </mc:Choice>
              <mc:Fallback>
                <p:oleObj name="think-cell Slide" r:id="rId27" imgW="395" imgH="394" progId="TCLayout.ActiveDocument.1">
                  <p:embed/>
                  <p:pic>
                    <p:nvPicPr>
                      <p:cNvPr id="4" name="Object 3" hidden="1">
                        <a:extLst>
                          <a:ext uri="{FF2B5EF4-FFF2-40B4-BE49-F238E27FC236}">
                            <a16:creationId xmlns:a16="http://schemas.microsoft.com/office/drawing/2014/main" id="{D283D300-2124-42DF-B73B-3D3D4C546EC6}"/>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B895B28-7064-4AD0-A15D-88F99BCA9BAD}"/>
              </a:ext>
            </a:extLst>
          </p:cNvPr>
          <p:cNvSpPr/>
          <p:nvPr userDrawn="1">
            <p:custDataLst>
              <p:tags r:id="rId2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800" b="0" i="0" baseline="0">
              <a:latin typeface="Calibri" panose="020F0502020204030204" pitchFamily="34" charset="0"/>
              <a:ea typeface="メイリオ" panose="020B0604030504040204" pitchFamily="50" charset="-128"/>
              <a:cs typeface="Calibri" panose="020F0502020204030204" pitchFamily="34" charset="0"/>
              <a:sym typeface="Calibri" panose="020F0502020204030204" pitchFamily="34" charset="0"/>
            </a:endParaRPr>
          </a:p>
        </p:txBody>
      </p:sp>
      <p:sp>
        <p:nvSpPr>
          <p:cNvPr id="3" name="テキスト プレースホルダ 2"/>
          <p:cNvSpPr>
            <a:spLocks noGrp="1"/>
          </p:cNvSpPr>
          <p:nvPr>
            <p:ph type="body" idx="1"/>
          </p:nvPr>
        </p:nvSpPr>
        <p:spPr>
          <a:xfrm>
            <a:off x="311150" y="1233487"/>
            <a:ext cx="11569700" cy="5183187"/>
          </a:xfrm>
          <a:prstGeom prst="rect">
            <a:avLst/>
          </a:prstGeom>
        </p:spPr>
        <p:txBody>
          <a:bodyPr vert="horz" lIns="0" tIns="45710" rIns="91420" bIns="45710" rtlCol="0">
            <a:normAutofit/>
          </a:bodyPr>
          <a:lstStyle/>
          <a:p>
            <a:pPr lvl="0"/>
            <a:r>
              <a:rPr kumimoji="1" lang="en-US" altLang="ja-JP" dirty="0"/>
              <a:t>Master text</a:t>
            </a:r>
            <a:endParaRPr kumimoji="1" lang="ja-JP" altLang="en-US"/>
          </a:p>
        </p:txBody>
      </p:sp>
      <p:sp>
        <p:nvSpPr>
          <p:cNvPr id="11" name="Footer Placeholder 8">
            <a:extLst>
              <a:ext uri="{FF2B5EF4-FFF2-40B4-BE49-F238E27FC236}">
                <a16:creationId xmlns:a16="http://schemas.microsoft.com/office/drawing/2014/main" id="{44E43001-C216-284A-9EBD-E54B5DD295CE}"/>
              </a:ext>
            </a:extLst>
          </p:cNvPr>
          <p:cNvSpPr>
            <a:spLocks noGrp="1"/>
          </p:cNvSpPr>
          <p:nvPr>
            <p:ph type="ftr" sz="quarter" idx="3"/>
          </p:nvPr>
        </p:nvSpPr>
        <p:spPr>
          <a:xfrm>
            <a:off x="7766050" y="6489701"/>
            <a:ext cx="4114800" cy="229432"/>
          </a:xfrm>
          <a:prstGeom prst="rect">
            <a:avLst/>
          </a:prstGeom>
        </p:spPr>
        <p:txBody>
          <a:bodyPr vert="horz" lIns="91440" tIns="45720" rIns="91440" bIns="45720" rtlCol="0" anchor="ctr"/>
          <a:lstStyle>
            <a:lvl1pPr algn="r">
              <a:defRPr sz="800" b="1" spc="100" baseline="0">
                <a:solidFill>
                  <a:schemeClr val="tx1"/>
                </a:solidFill>
              </a:defRPr>
            </a:lvl1pPr>
          </a:lstStyle>
          <a:p>
            <a:r>
              <a:rPr lang="en-JP" dirty="0"/>
              <a:t> </a:t>
            </a:r>
          </a:p>
        </p:txBody>
      </p:sp>
      <p:sp>
        <p:nvSpPr>
          <p:cNvPr id="9" name="タイトル プレースホルダ 1">
            <a:extLst>
              <a:ext uri="{FF2B5EF4-FFF2-40B4-BE49-F238E27FC236}">
                <a16:creationId xmlns:a16="http://schemas.microsoft.com/office/drawing/2014/main" id="{D7981A12-E00B-604C-B863-7CBF31AA6408}"/>
              </a:ext>
            </a:extLst>
          </p:cNvPr>
          <p:cNvSpPr>
            <a:spLocks noGrp="1"/>
          </p:cNvSpPr>
          <p:nvPr>
            <p:ph type="title"/>
          </p:nvPr>
        </p:nvSpPr>
        <p:spPr>
          <a:xfrm>
            <a:off x="606078" y="161605"/>
            <a:ext cx="9895084" cy="685801"/>
          </a:xfrm>
          <a:prstGeom prst="rect">
            <a:avLst/>
          </a:prstGeom>
        </p:spPr>
        <p:txBody>
          <a:bodyPr vert="horz" lIns="0" tIns="0" rIns="0" bIns="0" rtlCol="0" anchor="ctr">
            <a:normAutofit/>
          </a:bodyPr>
          <a:lstStyle/>
          <a:p>
            <a:r>
              <a:rPr kumimoji="1" lang="en-US" altLang="ja-JP" dirty="0"/>
              <a:t>Master title</a:t>
            </a:r>
            <a:endParaRPr kumimoji="1" lang="ja-JP" altLang="en-US"/>
          </a:p>
        </p:txBody>
      </p:sp>
      <p:sp>
        <p:nvSpPr>
          <p:cNvPr id="13" name="スライド番号プレースホルダ 5">
            <a:extLst>
              <a:ext uri="{FF2B5EF4-FFF2-40B4-BE49-F238E27FC236}">
                <a16:creationId xmlns:a16="http://schemas.microsoft.com/office/drawing/2014/main" id="{C7AA5A17-3F2F-B94B-9342-A137057B898D}"/>
              </a:ext>
            </a:extLst>
          </p:cNvPr>
          <p:cNvSpPr>
            <a:spLocks noGrp="1"/>
          </p:cNvSpPr>
          <p:nvPr>
            <p:ph type="sldNum" sz="quarter" idx="4"/>
          </p:nvPr>
        </p:nvSpPr>
        <p:spPr>
          <a:xfrm>
            <a:off x="311150" y="6489701"/>
            <a:ext cx="589856" cy="229432"/>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10"/>
            <a:fld id="{E9B57936-92EF-4126-AE48-1D9D36D15E98}" type="slidenum">
              <a:rPr lang="ja-JP" altLang="en-US" smtClean="0"/>
              <a:pPr defTabSz="1218810"/>
              <a:t>‹N°›</a:t>
            </a:fld>
            <a:endParaRPr lang="ja-JP" altLang="en-US"/>
          </a:p>
        </p:txBody>
      </p:sp>
    </p:spTree>
    <p:extLst>
      <p:ext uri="{BB962C8B-B14F-4D97-AF65-F5344CB8AC3E}">
        <p14:creationId xmlns:p14="http://schemas.microsoft.com/office/powerpoint/2010/main" val="2383548471"/>
      </p:ext>
    </p:extLst>
  </p:cSld>
  <p:clrMap bg1="lt1" tx1="dk1" bg2="lt2" tx2="dk2" accent1="accent1" accent2="accent2" accent3="accent3" accent4="accent4" accent5="accent5" accent6="accent6" hlink="hlink" folHlink="folHlink"/>
  <p:sldLayoutIdLst>
    <p:sldLayoutId id="2147483911" r:id="rId1"/>
    <p:sldLayoutId id="2147483910" r:id="rId2"/>
    <p:sldLayoutId id="2147483989" r:id="rId3"/>
    <p:sldLayoutId id="2147483986" r:id="rId4"/>
    <p:sldLayoutId id="2147483999" r:id="rId5"/>
    <p:sldLayoutId id="2147483997" r:id="rId6"/>
    <p:sldLayoutId id="2147483987" r:id="rId7"/>
    <p:sldLayoutId id="2147483961" r:id="rId8"/>
    <p:sldLayoutId id="2147483988" r:id="rId9"/>
    <p:sldLayoutId id="2147483920" r:id="rId10"/>
    <p:sldLayoutId id="2147483922" r:id="rId11"/>
    <p:sldLayoutId id="2147483930" r:id="rId12"/>
    <p:sldLayoutId id="2147483924" r:id="rId13"/>
    <p:sldLayoutId id="2147483931" r:id="rId14"/>
    <p:sldLayoutId id="2147483925" r:id="rId15"/>
    <p:sldLayoutId id="2147483926" r:id="rId16"/>
    <p:sldLayoutId id="2147483927" r:id="rId17"/>
    <p:sldLayoutId id="2147483928" r:id="rId18"/>
    <p:sldLayoutId id="2147483929" r:id="rId19"/>
    <p:sldLayoutId id="2147483994" r:id="rId20"/>
    <p:sldLayoutId id="2147483998" r:id="rId21"/>
    <p:sldLayoutId id="2147483996" r:id="rId22"/>
    <p:sldLayoutId id="2147484000" r:id="rId23"/>
  </p:sldLayoutIdLst>
  <p:transition spd="slow">
    <p:push dir="u"/>
  </p:transition>
  <p:hf hdr="0" dt="0"/>
  <p:txStyles>
    <p:titleStyle>
      <a:lvl1pPr algn="l" defTabSz="914150" rtl="0" eaLnBrk="1" latinLnBrk="0" hangingPunct="1">
        <a:lnSpc>
          <a:spcPts val="2800"/>
        </a:lnSpc>
        <a:spcBef>
          <a:spcPct val="0"/>
        </a:spcBef>
        <a:buNone/>
        <a:defRPr kumimoji="1" sz="2800" b="1" i="0" kern="1200" baseline="0">
          <a:solidFill>
            <a:schemeClr val="tx1"/>
          </a:solidFill>
          <a:latin typeface="Calibri" panose="020F0502020204030204" pitchFamily="34" charset="0"/>
          <a:ea typeface="メイリオ" pitchFamily="50" charset="-128"/>
          <a:cs typeface="Calibri" pitchFamily="34" charset="0"/>
        </a:defRPr>
      </a:lvl1pPr>
    </p:titleStyle>
    <p:bodyStyle>
      <a:lvl1pPr marL="457071" indent="-457071" algn="l" defTabSz="914150" rtl="0" eaLnBrk="1" latinLnBrk="0" hangingPunct="1">
        <a:spcBef>
          <a:spcPct val="20000"/>
        </a:spcBef>
        <a:buClr>
          <a:srgbClr val="4C4948"/>
        </a:buClr>
        <a:buFont typeface="Arial" panose="020B0604020202020204" pitchFamily="34" charset="0"/>
        <a:buChar char="•"/>
        <a:defRPr kumimoji="1" sz="2000" b="0" i="0" kern="1200" baseline="0">
          <a:solidFill>
            <a:schemeClr val="tx1"/>
          </a:solidFill>
          <a:latin typeface="Calibri" panose="020F0502020204030204" pitchFamily="34" charset="0"/>
          <a:ea typeface="メイリオ" pitchFamily="50" charset="-128"/>
          <a:cs typeface="Calibri" pitchFamily="34" charset="0"/>
        </a:defRPr>
      </a:lvl1pPr>
      <a:lvl2pPr marL="742745" indent="-285677" algn="l" defTabSz="914150" rtl="0" eaLnBrk="1" latinLnBrk="0" hangingPunct="1">
        <a:spcBef>
          <a:spcPct val="20000"/>
        </a:spcBef>
        <a:buClr>
          <a:srgbClr val="4C4948"/>
        </a:buClr>
        <a:buFont typeface="Arial" pitchFamily="34" charset="0"/>
        <a:buChar char="–"/>
        <a:defRPr kumimoji="1" sz="2000" b="0" i="0" kern="1200">
          <a:solidFill>
            <a:schemeClr val="tx1"/>
          </a:solidFill>
          <a:latin typeface="Calibri" panose="020F0502020204030204" pitchFamily="34" charset="0"/>
          <a:ea typeface="メイリオ" pitchFamily="50" charset="-128"/>
          <a:cs typeface="Calibri" pitchFamily="34" charset="0"/>
        </a:defRPr>
      </a:lvl2pPr>
      <a:lvl3pPr marL="1142690" indent="-228541" algn="l" defTabSz="914150" rtl="0" eaLnBrk="1" latinLnBrk="0" hangingPunct="1">
        <a:spcBef>
          <a:spcPct val="20000"/>
        </a:spcBef>
        <a:buClr>
          <a:srgbClr val="4C4948"/>
        </a:buClr>
        <a:buFont typeface="Arial" pitchFamily="34" charset="0"/>
        <a:buChar char="•"/>
        <a:defRPr kumimoji="1" sz="2000" b="0" i="0" kern="1200" baseline="0">
          <a:solidFill>
            <a:schemeClr val="tx1"/>
          </a:solidFill>
          <a:latin typeface="Calibri" panose="020F0502020204030204" pitchFamily="34" charset="0"/>
          <a:ea typeface="メイリオ" pitchFamily="50" charset="-128"/>
          <a:cs typeface="Calibri" pitchFamily="34" charset="0"/>
        </a:defRPr>
      </a:lvl3pPr>
      <a:lvl4pPr marL="1599760" indent="-228541" algn="l" defTabSz="914150" rtl="0" eaLnBrk="1" latinLnBrk="0" hangingPunct="1">
        <a:spcBef>
          <a:spcPct val="20000"/>
        </a:spcBef>
        <a:buClr>
          <a:srgbClr val="4C4948"/>
        </a:buClr>
        <a:buFont typeface="Arial" pitchFamily="34" charset="0"/>
        <a:buChar char="–"/>
        <a:defRPr kumimoji="1" sz="2000" b="0" i="0" kern="1200" baseline="0">
          <a:solidFill>
            <a:schemeClr val="tx1"/>
          </a:solidFill>
          <a:latin typeface="Calibri" panose="020F0502020204030204" pitchFamily="34" charset="0"/>
          <a:ea typeface="メイリオ" pitchFamily="50" charset="-128"/>
          <a:cs typeface="Calibri" pitchFamily="34" charset="0"/>
        </a:defRPr>
      </a:lvl4pPr>
      <a:lvl5pPr marL="2056831" indent="-228541" algn="l" defTabSz="914150" rtl="0" eaLnBrk="1" latinLnBrk="0" hangingPunct="1">
        <a:spcBef>
          <a:spcPct val="20000"/>
        </a:spcBef>
        <a:buClr>
          <a:srgbClr val="4C4948"/>
        </a:buClr>
        <a:buFont typeface="Arial" pitchFamily="34" charset="0"/>
        <a:buChar char="»"/>
        <a:defRPr kumimoji="1" sz="2000" b="0" i="0" kern="1200" baseline="0">
          <a:solidFill>
            <a:schemeClr val="tx1"/>
          </a:solidFill>
          <a:latin typeface="Calibri" panose="020F0502020204030204" pitchFamily="34" charset="0"/>
          <a:ea typeface="メイリオ" pitchFamily="50" charset="-128"/>
          <a:cs typeface="Calibri" pitchFamily="34" charset="0"/>
        </a:defRPr>
      </a:lvl5pPr>
      <a:lvl6pPr marL="2513910"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986"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061"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142"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150" rtl="0" eaLnBrk="1" latinLnBrk="0" hangingPunct="1">
        <a:defRPr kumimoji="1" sz="1867" kern="1200">
          <a:solidFill>
            <a:schemeClr val="tx1"/>
          </a:solidFill>
          <a:latin typeface="+mn-lt"/>
          <a:ea typeface="+mn-ea"/>
          <a:cs typeface="+mn-cs"/>
        </a:defRPr>
      </a:lvl1pPr>
      <a:lvl2pPr marL="457071" algn="l" defTabSz="914150" rtl="0" eaLnBrk="1" latinLnBrk="0" hangingPunct="1">
        <a:defRPr kumimoji="1" sz="1867" kern="1200">
          <a:solidFill>
            <a:schemeClr val="tx1"/>
          </a:solidFill>
          <a:latin typeface="+mn-lt"/>
          <a:ea typeface="+mn-ea"/>
          <a:cs typeface="+mn-cs"/>
        </a:defRPr>
      </a:lvl2pPr>
      <a:lvl3pPr marL="914150" algn="l" defTabSz="914150" rtl="0" eaLnBrk="1" latinLnBrk="0" hangingPunct="1">
        <a:defRPr kumimoji="1" sz="1867" kern="1200">
          <a:solidFill>
            <a:schemeClr val="tx1"/>
          </a:solidFill>
          <a:latin typeface="+mn-lt"/>
          <a:ea typeface="+mn-ea"/>
          <a:cs typeface="+mn-cs"/>
        </a:defRPr>
      </a:lvl3pPr>
      <a:lvl4pPr marL="1371226" algn="l" defTabSz="914150" rtl="0" eaLnBrk="1" latinLnBrk="0" hangingPunct="1">
        <a:defRPr kumimoji="1" sz="1867" kern="1200">
          <a:solidFill>
            <a:schemeClr val="tx1"/>
          </a:solidFill>
          <a:latin typeface="+mn-lt"/>
          <a:ea typeface="+mn-ea"/>
          <a:cs typeface="+mn-cs"/>
        </a:defRPr>
      </a:lvl4pPr>
      <a:lvl5pPr marL="1828301" algn="l" defTabSz="914150" rtl="0" eaLnBrk="1" latinLnBrk="0" hangingPunct="1">
        <a:defRPr kumimoji="1" sz="1867" kern="1200">
          <a:solidFill>
            <a:schemeClr val="tx1"/>
          </a:solidFill>
          <a:latin typeface="+mn-lt"/>
          <a:ea typeface="+mn-ea"/>
          <a:cs typeface="+mn-cs"/>
        </a:defRPr>
      </a:lvl5pPr>
      <a:lvl6pPr marL="2285382" algn="l" defTabSz="914150" rtl="0" eaLnBrk="1" latinLnBrk="0" hangingPunct="1">
        <a:defRPr kumimoji="1" sz="1867" kern="1200">
          <a:solidFill>
            <a:schemeClr val="tx1"/>
          </a:solidFill>
          <a:latin typeface="+mn-lt"/>
          <a:ea typeface="+mn-ea"/>
          <a:cs typeface="+mn-cs"/>
        </a:defRPr>
      </a:lvl6pPr>
      <a:lvl7pPr marL="2742450" algn="l" defTabSz="914150" rtl="0" eaLnBrk="1" latinLnBrk="0" hangingPunct="1">
        <a:defRPr kumimoji="1" sz="1867" kern="1200">
          <a:solidFill>
            <a:schemeClr val="tx1"/>
          </a:solidFill>
          <a:latin typeface="+mn-lt"/>
          <a:ea typeface="+mn-ea"/>
          <a:cs typeface="+mn-cs"/>
        </a:defRPr>
      </a:lvl7pPr>
      <a:lvl8pPr marL="3199520" algn="l" defTabSz="914150" rtl="0" eaLnBrk="1" latinLnBrk="0" hangingPunct="1">
        <a:defRPr kumimoji="1" sz="1867" kern="1200">
          <a:solidFill>
            <a:schemeClr val="tx1"/>
          </a:solidFill>
          <a:latin typeface="+mn-lt"/>
          <a:ea typeface="+mn-ea"/>
          <a:cs typeface="+mn-cs"/>
        </a:defRPr>
      </a:lvl8pPr>
      <a:lvl9pPr marL="3656591" algn="l" defTabSz="914150" rtl="0" eaLnBrk="1" latinLnBrk="0" hangingPunct="1">
        <a:defRPr kumimoji="1"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7">
          <p15:clr>
            <a:srgbClr val="F26B43"/>
          </p15:clr>
        </p15:guide>
        <p15:guide id="2" pos="189" userDrawn="1">
          <p15:clr>
            <a:srgbClr val="F26B43"/>
          </p15:clr>
        </p15:guide>
        <p15:guide id="3" pos="7491" userDrawn="1">
          <p15:clr>
            <a:srgbClr val="F26B43"/>
          </p15:clr>
        </p15:guide>
        <p15:guide id="4" orient="horz" pos="4042">
          <p15:clr>
            <a:srgbClr val="F26B43"/>
          </p15:clr>
        </p15:guide>
        <p15:guide id="5" pos="370" userDrawn="1">
          <p15:clr>
            <a:srgbClr val="F26B43"/>
          </p15:clr>
        </p15:guide>
        <p15:guide id="6"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hyperlink" Target="https://www.takeda.com/what-we-do/research-and-development/our-pipeline/" TargetMode="Externa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chart" Target="../charts/chart3.xml"/><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4.png"/><Relationship Id="rId9" Type="http://schemas.openxmlformats.org/officeDocument/2006/relationships/image" Target="../media/image50.sv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slideLayout" Target="../slideLayouts/slideLayout4.xml"/><Relationship Id="rId7" Type="http://schemas.openxmlformats.org/officeDocument/2006/relationships/oleObject" Target="../embeddings/oleObject5.bin"/><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notesSlide" Target="../notesSlides/notesSlide11.xml"/><Relationship Id="rId9"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66.jpeg"/><Relationship Id="rId5" Type="http://schemas.openxmlformats.org/officeDocument/2006/relationships/image" Target="../media/image8.e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image" Target="../media/image67.jpeg"/><Relationship Id="rId7" Type="http://schemas.openxmlformats.org/officeDocument/2006/relationships/image" Target="../media/image71.svg"/><Relationship Id="rId12" Type="http://schemas.openxmlformats.org/officeDocument/2006/relationships/hyperlink" Target="https://www.takeda.com/what-we-do/access-to-medicine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hyperlink" Target="https://accesstomedicinefoundation.org/access-to-medicine-index/2021-ranking" TargetMode="External"/><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7.svg"/></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svg"/><Relationship Id="rId9" Type="http://schemas.openxmlformats.org/officeDocument/2006/relationships/image" Target="../media/image86.jpeg"/></Relationships>
</file>

<file path=ppt/slides/_rels/slide1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svg"/><Relationship Id="rId9"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hyperlink" Target="https://www.takeda.com/corporate-responsibility/global-csr-program/" TargetMode="External"/><Relationship Id="rId7" Type="http://schemas.openxmlformats.org/officeDocument/2006/relationships/image" Target="../media/image101.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emf"/></Relationships>
</file>

<file path=ppt/slides/_rels/slide1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jpeg"/><Relationship Id="rId7" Type="http://schemas.openxmlformats.org/officeDocument/2006/relationships/hyperlink" Target="https://www.takeda.com"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hyperlink" Target="https://www.takeda.com/our-stories/" TargetMode="External"/><Relationship Id="rId5" Type="http://schemas.openxmlformats.org/officeDocument/2006/relationships/image" Target="../media/image108.jpg"/><Relationship Id="rId4" Type="http://schemas.openxmlformats.org/officeDocument/2006/relationships/image" Target="../media/image107.png"/><Relationship Id="rId9" Type="http://schemas.openxmlformats.org/officeDocument/2006/relationships/image" Target="../media/image11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8.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jpeg"/></Relationships>
</file>

<file path=ppt/slides/_rels/slide2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23.xml.rels><?xml version="1.0" encoding="UTF-8" standalone="yes"?>
<Relationships xmlns="http://schemas.openxmlformats.org/package/2006/relationships"><Relationship Id="rId3" Type="http://schemas.openxmlformats.org/officeDocument/2006/relationships/hyperlink" Target="https://www.takeda.com/who-we-are/corporate-governance/"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27.sv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jpeg"/><Relationship Id="rId18" Type="http://schemas.openxmlformats.org/officeDocument/2006/relationships/image" Target="../media/image140.jpg"/><Relationship Id="rId3" Type="http://schemas.openxmlformats.org/officeDocument/2006/relationships/slideLayout" Target="../slideLayouts/slideLayout4.xml"/><Relationship Id="rId21" Type="http://schemas.openxmlformats.org/officeDocument/2006/relationships/image" Target="../media/image143.jpg"/><Relationship Id="rId7" Type="http://schemas.openxmlformats.org/officeDocument/2006/relationships/image" Target="../media/image129.jpeg"/><Relationship Id="rId12" Type="http://schemas.openxmlformats.org/officeDocument/2006/relationships/image" Target="../media/image134.png"/><Relationship Id="rId17" Type="http://schemas.openxmlformats.org/officeDocument/2006/relationships/image" Target="../media/image139.jpeg"/><Relationship Id="rId2" Type="http://schemas.openxmlformats.org/officeDocument/2006/relationships/tags" Target="../tags/tag12.xml"/><Relationship Id="rId16" Type="http://schemas.openxmlformats.org/officeDocument/2006/relationships/image" Target="../media/image138.png"/><Relationship Id="rId20" Type="http://schemas.openxmlformats.org/officeDocument/2006/relationships/image" Target="../media/image142.jpeg"/><Relationship Id="rId1" Type="http://schemas.openxmlformats.org/officeDocument/2006/relationships/tags" Target="../tags/tag11.xml"/><Relationship Id="rId6" Type="http://schemas.openxmlformats.org/officeDocument/2006/relationships/image" Target="../media/image128.emf"/><Relationship Id="rId11" Type="http://schemas.openxmlformats.org/officeDocument/2006/relationships/image" Target="../media/image133.png"/><Relationship Id="rId5" Type="http://schemas.openxmlformats.org/officeDocument/2006/relationships/oleObject" Target="../embeddings/oleObject7.bin"/><Relationship Id="rId15" Type="http://schemas.openxmlformats.org/officeDocument/2006/relationships/image" Target="../media/image137.png"/><Relationship Id="rId10" Type="http://schemas.openxmlformats.org/officeDocument/2006/relationships/image" Target="../media/image132.jpeg"/><Relationship Id="rId19" Type="http://schemas.openxmlformats.org/officeDocument/2006/relationships/image" Target="../media/image141.jpeg"/><Relationship Id="rId4" Type="http://schemas.openxmlformats.org/officeDocument/2006/relationships/notesSlide" Target="../notesSlides/notesSlide24.xml"/><Relationship Id="rId9" Type="http://schemas.openxmlformats.org/officeDocument/2006/relationships/image" Target="../media/image131.png"/><Relationship Id="rId14" Type="http://schemas.openxmlformats.org/officeDocument/2006/relationships/image" Target="../media/image136.jpeg"/><Relationship Id="rId22" Type="http://schemas.openxmlformats.org/officeDocument/2006/relationships/image" Target="../media/image14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021156-F368-D547-AC64-C8467A339D87}"/>
              </a:ext>
            </a:extLst>
          </p:cNvPr>
          <p:cNvSpPr>
            <a:spLocks noGrp="1"/>
          </p:cNvSpPr>
          <p:nvPr>
            <p:ph type="ctrTitle"/>
          </p:nvPr>
        </p:nvSpPr>
        <p:spPr>
          <a:xfrm>
            <a:off x="1194730" y="2303030"/>
            <a:ext cx="4354731" cy="2299792"/>
          </a:xfrm>
          <a:prstGeom prst="rect">
            <a:avLst/>
          </a:prstGeom>
        </p:spPr>
        <p:txBody>
          <a:bodyPr anchor="ctr" anchorCtr="0">
            <a:noAutofit/>
          </a:bodyPr>
          <a:lstStyle/>
          <a:p>
            <a:pPr>
              <a:lnSpc>
                <a:spcPct val="100000"/>
              </a:lnSpc>
            </a:pPr>
            <a:r>
              <a:rPr lang="fr-CA" sz="4800" dirty="0"/>
              <a:t>Vue d’ensemble de l’entreprise</a:t>
            </a:r>
            <a:endParaRPr lang="fr-CA" sz="4800" dirty="0">
              <a:solidFill>
                <a:schemeClr val="accent2"/>
              </a:solidFill>
              <a:highlight>
                <a:srgbClr val="FFFF00"/>
              </a:highlight>
            </a:endParaRPr>
          </a:p>
        </p:txBody>
      </p:sp>
      <p:pic>
        <p:nvPicPr>
          <p:cNvPr id="9" name="Picture Placeholder 8">
            <a:extLst>
              <a:ext uri="{FF2B5EF4-FFF2-40B4-BE49-F238E27FC236}">
                <a16:creationId xmlns:a16="http://schemas.microsoft.com/office/drawing/2014/main" id="{75D1F468-3F0E-9D40-B570-01FB85995A8A}"/>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6057361" y="374732"/>
            <a:ext cx="6134639" cy="6108535"/>
          </a:xfrm>
        </p:spPr>
      </p:pic>
      <p:grpSp>
        <p:nvGrpSpPr>
          <p:cNvPr id="2" name="Group 1">
            <a:extLst>
              <a:ext uri="{FF2B5EF4-FFF2-40B4-BE49-F238E27FC236}">
                <a16:creationId xmlns:a16="http://schemas.microsoft.com/office/drawing/2014/main" id="{BB15D6EE-593B-E24A-806A-D6B00646D223}"/>
              </a:ext>
            </a:extLst>
          </p:cNvPr>
          <p:cNvGrpSpPr/>
          <p:nvPr/>
        </p:nvGrpSpPr>
        <p:grpSpPr>
          <a:xfrm>
            <a:off x="1094386" y="6015045"/>
            <a:ext cx="5001614" cy="571493"/>
            <a:chOff x="1094386" y="6015045"/>
            <a:chExt cx="5001614" cy="571493"/>
          </a:xfrm>
        </p:grpSpPr>
        <p:sp>
          <p:nvSpPr>
            <p:cNvPr id="4" name="Rectangle 3">
              <a:extLst>
                <a:ext uri="{FF2B5EF4-FFF2-40B4-BE49-F238E27FC236}">
                  <a16:creationId xmlns:a16="http://schemas.microsoft.com/office/drawing/2014/main" id="{10FD507A-579D-CB4F-85DA-AB04CD35EA13}"/>
                </a:ext>
              </a:extLst>
            </p:cNvPr>
            <p:cNvSpPr/>
            <p:nvPr/>
          </p:nvSpPr>
          <p:spPr>
            <a:xfrm>
              <a:off x="1094386" y="6311816"/>
              <a:ext cx="2134589" cy="274722"/>
            </a:xfrm>
            <a:prstGeom prst="rect">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5" name="TextBox 4">
              <a:extLst>
                <a:ext uri="{FF2B5EF4-FFF2-40B4-BE49-F238E27FC236}">
                  <a16:creationId xmlns:a16="http://schemas.microsoft.com/office/drawing/2014/main" id="{36D28640-8F92-B24F-B445-EEECB41F10B6}"/>
                </a:ext>
              </a:extLst>
            </p:cNvPr>
            <p:cNvSpPr txBox="1"/>
            <p:nvPr/>
          </p:nvSpPr>
          <p:spPr>
            <a:xfrm>
              <a:off x="1137250" y="6322854"/>
              <a:ext cx="4958750" cy="261610"/>
            </a:xfrm>
            <a:prstGeom prst="rect">
              <a:avLst/>
            </a:prstGeom>
            <a:noFill/>
          </p:spPr>
          <p:txBody>
            <a:bodyPr wrap="square">
              <a:spAutoFit/>
            </a:bodyPr>
            <a:lstStyle/>
            <a:p>
              <a:r>
                <a:rPr lang="fr-CA" sz="1100" dirty="0">
                  <a:latin typeface="Calibri" panose="020F0502020204030204" pitchFamily="34" charset="0"/>
                </a:rPr>
                <a:t>Dernière mise à jour en septembre 2022</a:t>
              </a:r>
            </a:p>
          </p:txBody>
        </p:sp>
        <p:sp>
          <p:nvSpPr>
            <p:cNvPr id="8" name="TextBox 7">
              <a:extLst>
                <a:ext uri="{FF2B5EF4-FFF2-40B4-BE49-F238E27FC236}">
                  <a16:creationId xmlns:a16="http://schemas.microsoft.com/office/drawing/2014/main" id="{EE6D0B4D-0829-BA41-9E0A-756206AD57B8}"/>
                </a:ext>
              </a:extLst>
            </p:cNvPr>
            <p:cNvSpPr txBox="1"/>
            <p:nvPr/>
          </p:nvSpPr>
          <p:spPr>
            <a:xfrm>
              <a:off x="1137249" y="6015045"/>
              <a:ext cx="4388479" cy="338554"/>
            </a:xfrm>
            <a:prstGeom prst="rect">
              <a:avLst/>
            </a:prstGeom>
            <a:noFill/>
          </p:spPr>
          <p:txBody>
            <a:bodyPr wrap="square">
              <a:spAutoFit/>
            </a:bodyPr>
            <a:lstStyle/>
            <a:p>
              <a:r>
                <a:rPr lang="fr-CA" sz="1600" b="1" dirty="0">
                  <a:latin typeface="Calibri" panose="020F0502020204030204" pitchFamily="34" charset="0"/>
                </a:rPr>
                <a:t>Santé meilleure, avenir prometteur</a:t>
              </a:r>
              <a:endParaRPr lang="fr-CA" sz="16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03933610"/>
      </p:ext>
    </p:extLst>
  </p:cSld>
  <p:clrMapOvr>
    <a:masterClrMapping/>
  </p:clrMapOvr>
  <mc:AlternateContent xmlns:mc="http://schemas.openxmlformats.org/markup-compatibility/2006" xmlns:p14="http://schemas.microsoft.com/office/powerpoint/2010/main">
    <mc:Choice Requires="p14">
      <p:transition spd="med" p14:dur="700" advTm="3239">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advTm="323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01">
            <a:extLst>
              <a:ext uri="{FF2B5EF4-FFF2-40B4-BE49-F238E27FC236}">
                <a16:creationId xmlns:a16="http://schemas.microsoft.com/office/drawing/2014/main" id="{980783B5-D1D6-5847-9F1F-DB77FF4201D8}"/>
              </a:ext>
            </a:extLst>
          </p:cNvPr>
          <p:cNvSpPr/>
          <p:nvPr/>
        </p:nvSpPr>
        <p:spPr>
          <a:xfrm rot="16200000">
            <a:off x="8997026" y="-1605504"/>
            <a:ext cx="799989" cy="5696639"/>
          </a:xfrm>
          <a:prstGeom prst="round2SameRect">
            <a:avLst>
              <a:gd name="adj1" fmla="val 50000"/>
              <a:gd name="adj2" fmla="val 0"/>
            </a:avLst>
          </a:prstGeom>
          <a:solidFill>
            <a:schemeClr val="accent4"/>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3" name="Slide Number Placeholder 4">
            <a:extLst>
              <a:ext uri="{FF2B5EF4-FFF2-40B4-BE49-F238E27FC236}">
                <a16:creationId xmlns:a16="http://schemas.microsoft.com/office/drawing/2014/main" id="{7D59F06F-0E89-844B-8420-C1C5FAEF834B}"/>
              </a:ext>
            </a:extLst>
          </p:cNvPr>
          <p:cNvSpPr txBox="1">
            <a:spLocks/>
          </p:cNvSpPr>
          <p:nvPr/>
        </p:nvSpPr>
        <p:spPr>
          <a:xfrm>
            <a:off x="212674" y="6527170"/>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mtClean="0"/>
              <a:pPr defTabSz="1218810"/>
              <a:t>10</a:t>
            </a:fld>
            <a:endParaRPr lang="fr-CA" altLang="en-US" sz="800"/>
          </a:p>
        </p:txBody>
      </p:sp>
      <p:sp>
        <p:nvSpPr>
          <p:cNvPr id="17" name="Title 3">
            <a:extLst>
              <a:ext uri="{FF2B5EF4-FFF2-40B4-BE49-F238E27FC236}">
                <a16:creationId xmlns:a16="http://schemas.microsoft.com/office/drawing/2014/main" id="{ADB690E6-CDFD-F949-A29E-3AF24AF552FA}"/>
              </a:ext>
            </a:extLst>
          </p:cNvPr>
          <p:cNvSpPr txBox="1">
            <a:spLocks/>
          </p:cNvSpPr>
          <p:nvPr/>
        </p:nvSpPr>
        <p:spPr>
          <a:xfrm>
            <a:off x="606078" y="185159"/>
            <a:ext cx="9940253" cy="685801"/>
          </a:xfrm>
          <a:prstGeom prst="rect">
            <a:avLst/>
          </a:prstGeom>
        </p:spPr>
        <p:txBody>
          <a:bodyPr vert="horz" lIns="0" tIns="0" rIns="0" bIns="0" rtlCol="0" anchor="ctr">
            <a:normAutofit/>
          </a:bodyPr>
          <a:lstStyle>
            <a:lvl1pPr algn="l" defTabSz="914150" rtl="0" eaLnBrk="1" latinLnBrk="0" hangingPunct="1">
              <a:lnSpc>
                <a:spcPts val="2800"/>
              </a:lnSpc>
              <a:spcBef>
                <a:spcPct val="0"/>
              </a:spcBef>
              <a:buNone/>
              <a:defRPr kumimoji="1" sz="2800" b="1" i="0" kern="1200" baseline="0">
                <a:solidFill>
                  <a:schemeClr val="tx1"/>
                </a:solidFill>
                <a:latin typeface="Calibri" panose="020F0502020204030204" pitchFamily="34" charset="0"/>
                <a:ea typeface="メイリオ" pitchFamily="50" charset="-128"/>
                <a:cs typeface="Calibri" pitchFamily="34" charset="0"/>
              </a:defRPr>
            </a:lvl1pPr>
          </a:lstStyle>
          <a:p>
            <a:r>
              <a:rPr lang="fr-CA"/>
              <a:t>Plus de 20 maladies traitées grâce à nos médicaments et vaccins</a:t>
            </a:r>
            <a:endParaRPr lang="fr-CA" altLang="en-US" dirty="0"/>
          </a:p>
        </p:txBody>
      </p:sp>
      <p:sp>
        <p:nvSpPr>
          <p:cNvPr id="26" name="TextBox 25">
            <a:extLst>
              <a:ext uri="{FF2B5EF4-FFF2-40B4-BE49-F238E27FC236}">
                <a16:creationId xmlns:a16="http://schemas.microsoft.com/office/drawing/2014/main" id="{E0BAEE7B-EAE7-7243-ABCF-439B856B72B6}"/>
              </a:ext>
            </a:extLst>
          </p:cNvPr>
          <p:cNvSpPr txBox="1"/>
          <p:nvPr/>
        </p:nvSpPr>
        <p:spPr>
          <a:xfrm>
            <a:off x="6865620" y="916549"/>
            <a:ext cx="5169928" cy="646331"/>
          </a:xfrm>
          <a:prstGeom prst="rect">
            <a:avLst/>
          </a:prstGeom>
          <a:noFill/>
        </p:spPr>
        <p:txBody>
          <a:bodyPr wrap="square" rtlCol="0">
            <a:spAutoFit/>
          </a:bodyPr>
          <a:lstStyle/>
          <a:p>
            <a:pPr algn="r"/>
            <a:r>
              <a:rPr lang="fr-CA" sz="1200" u="none" strike="noStrike" baseline="0" dirty="0">
                <a:solidFill>
                  <a:schemeClr val="bg1"/>
                </a:solidFill>
                <a:latin typeface="Calibri" panose="020F0502020204030204" pitchFamily="34" charset="0"/>
              </a:rPr>
              <a:t>Nous nous concentrons sur les principaux besoins non satisfaits, notamment l’identification et le diagnostic des patients, la santé et les appareils numériques, ainsi que les solutions intégrées fondées sur des données probantes.</a:t>
            </a:r>
            <a:endParaRPr lang="fr-CA" sz="1200" dirty="0">
              <a:solidFill>
                <a:schemeClr val="bg1"/>
              </a:solidFill>
              <a:latin typeface="Calibri" panose="020F0502020204030204" pitchFamily="34" charset="0"/>
              <a:cs typeface="Calibri" panose="020F0502020204030204" pitchFamily="34" charset="0"/>
            </a:endParaRPr>
          </a:p>
        </p:txBody>
      </p:sp>
      <p:sp>
        <p:nvSpPr>
          <p:cNvPr id="31" name="Title 1">
            <a:extLst>
              <a:ext uri="{FF2B5EF4-FFF2-40B4-BE49-F238E27FC236}">
                <a16:creationId xmlns:a16="http://schemas.microsoft.com/office/drawing/2014/main" id="{6310D679-F625-7748-8F7A-B7B9B04B9F25}"/>
              </a:ext>
            </a:extLst>
          </p:cNvPr>
          <p:cNvSpPr txBox="1">
            <a:spLocks/>
          </p:cNvSpPr>
          <p:nvPr/>
        </p:nvSpPr>
        <p:spPr>
          <a:xfrm>
            <a:off x="592571" y="6572236"/>
            <a:ext cx="50814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fr-CA" altLang="ja-JP" sz="800" b="0" dirty="0">
                <a:solidFill>
                  <a:schemeClr val="accent3"/>
                </a:solidFill>
                <a:latin typeface="Calibri Light" panose="020F0302020204030204" pitchFamily="34" charset="0"/>
              </a:rPr>
              <a:t>1 Comprend les partenariats et le programme clinique, voir la</a:t>
            </a:r>
            <a:r>
              <a:rPr lang="fr-CA" sz="800" dirty="0"/>
              <a:t> </a:t>
            </a:r>
            <a:r>
              <a:rPr lang="fr-CA" altLang="ja-JP" sz="800" b="0" dirty="0">
                <a:solidFill>
                  <a:schemeClr val="accent3"/>
                </a:solidFill>
                <a:latin typeface="Calibri Light" panose="020F0302020204030204" pitchFamily="34" charset="0"/>
                <a:hlinkClick r:id="rId3"/>
              </a:rPr>
              <a:t>gamme de produits actuelle</a:t>
            </a:r>
            <a:r>
              <a:rPr lang="fr-CA" sz="800" dirty="0"/>
              <a:t> </a:t>
            </a:r>
            <a:r>
              <a:rPr lang="fr-CA" altLang="ja-JP" sz="800" b="0" dirty="0">
                <a:solidFill>
                  <a:schemeClr val="accent3"/>
                </a:solidFill>
                <a:latin typeface="Calibri Light" panose="020F0302020204030204" pitchFamily="34" charset="0"/>
              </a:rPr>
              <a:t>pour plus de détails.</a:t>
            </a:r>
          </a:p>
        </p:txBody>
      </p:sp>
      <p:pic>
        <p:nvPicPr>
          <p:cNvPr id="50" name="Picture 49">
            <a:extLst>
              <a:ext uri="{FF2B5EF4-FFF2-40B4-BE49-F238E27FC236}">
                <a16:creationId xmlns:a16="http://schemas.microsoft.com/office/drawing/2014/main" id="{9E7417E4-1796-094E-98D9-A0410BB35F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6690" y="0"/>
            <a:ext cx="1707083" cy="946798"/>
          </a:xfrm>
          <a:prstGeom prst="rect">
            <a:avLst/>
          </a:prstGeom>
        </p:spPr>
      </p:pic>
      <p:cxnSp>
        <p:nvCxnSpPr>
          <p:cNvPr id="51" name="Straight Connector 50">
            <a:extLst>
              <a:ext uri="{FF2B5EF4-FFF2-40B4-BE49-F238E27FC236}">
                <a16:creationId xmlns:a16="http://schemas.microsoft.com/office/drawing/2014/main" id="{7D973508-4220-6A4A-8A59-A074A7786C69}"/>
              </a:ext>
            </a:extLst>
          </p:cNvPr>
          <p:cNvCxnSpPr>
            <a:cxnSpLocks/>
          </p:cNvCxnSpPr>
          <p:nvPr/>
        </p:nvCxnSpPr>
        <p:spPr>
          <a:xfrm>
            <a:off x="334888" y="157023"/>
            <a:ext cx="0" cy="685801"/>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8CD7D3B-36D7-79FB-8C72-829A3E914F8C}"/>
              </a:ext>
            </a:extLst>
          </p:cNvPr>
          <p:cNvGrpSpPr/>
          <p:nvPr/>
        </p:nvGrpSpPr>
        <p:grpSpPr>
          <a:xfrm>
            <a:off x="518333" y="1677067"/>
            <a:ext cx="11520965" cy="4747028"/>
            <a:chOff x="518333" y="1677067"/>
            <a:chExt cx="11520965" cy="4747028"/>
          </a:xfrm>
        </p:grpSpPr>
        <p:sp>
          <p:nvSpPr>
            <p:cNvPr id="18" name="Rectangle 17">
              <a:extLst>
                <a:ext uri="{FF2B5EF4-FFF2-40B4-BE49-F238E27FC236}">
                  <a16:creationId xmlns:a16="http://schemas.microsoft.com/office/drawing/2014/main" id="{C967ED4E-F65B-1242-B2A6-F63F310AAF29}"/>
                </a:ext>
              </a:extLst>
            </p:cNvPr>
            <p:cNvSpPr/>
            <p:nvPr/>
          </p:nvSpPr>
          <p:spPr>
            <a:xfrm>
              <a:off x="9136583" y="1771169"/>
              <a:ext cx="2118465" cy="338554"/>
            </a:xfrm>
            <a:prstGeom prst="rect">
              <a:avLst/>
            </a:prstGeom>
          </p:spPr>
          <p:txBody>
            <a:bodyPr wrap="none">
              <a:spAutoFit/>
            </a:bodyPr>
            <a:lstStyle/>
            <a:p>
              <a:pPr algn="r"/>
              <a:r>
                <a:rPr kumimoji="1" lang="fr-CA" sz="1600" b="1" dirty="0">
                  <a:solidFill>
                    <a:schemeClr val="tx2"/>
                  </a:solidFill>
                  <a:latin typeface="Calibri" panose="020F0502020204030204" pitchFamily="34" charset="0"/>
                </a:rPr>
                <a:t>GASTROENTÉROLOGIE</a:t>
              </a:r>
              <a:endParaRPr lang="fr-CA" sz="1600" dirty="0">
                <a:solidFill>
                  <a:schemeClr val="tx2"/>
                </a:solidFill>
              </a:endParaRPr>
            </a:p>
          </p:txBody>
        </p:sp>
        <p:sp>
          <p:nvSpPr>
            <p:cNvPr id="19" name="TextBox 18">
              <a:extLst>
                <a:ext uri="{FF2B5EF4-FFF2-40B4-BE49-F238E27FC236}">
                  <a16:creationId xmlns:a16="http://schemas.microsoft.com/office/drawing/2014/main" id="{40A6D8D0-1CE1-5A4E-97DD-DF100A159027}"/>
                </a:ext>
              </a:extLst>
            </p:cNvPr>
            <p:cNvSpPr txBox="1"/>
            <p:nvPr/>
          </p:nvSpPr>
          <p:spPr>
            <a:xfrm>
              <a:off x="9213457" y="2109723"/>
              <a:ext cx="2229243" cy="1312795"/>
            </a:xfrm>
            <a:prstGeom prst="rect">
              <a:avLst/>
            </a:prstGeom>
            <a:noFill/>
          </p:spPr>
          <p:txBody>
            <a:bodyPr wrap="square" rtlCol="0">
              <a:spAutoFit/>
            </a:bodyPr>
            <a:lstStyle/>
            <a:p>
              <a:pPr marL="171450" indent="-171450">
                <a:lnSpc>
                  <a:spcPts val="1600"/>
                </a:lnSpc>
                <a:buFont typeface="Arial" panose="020B0604020202020204" pitchFamily="34" charset="0"/>
                <a:buChar char="•"/>
              </a:pPr>
              <a:r>
                <a:rPr lang="fr-CA" sz="1200" dirty="0">
                  <a:latin typeface="Calibri Light" panose="020F0302020204030204" pitchFamily="34" charset="0"/>
                </a:rPr>
                <a:t>Colite ulcéreuse</a:t>
              </a:r>
            </a:p>
            <a:p>
              <a:pPr marL="171450" indent="-171450">
                <a:lnSpc>
                  <a:spcPts val="1600"/>
                </a:lnSpc>
                <a:buFont typeface="Arial" panose="020B0604020202020204" pitchFamily="34" charset="0"/>
                <a:buChar char="•"/>
              </a:pPr>
              <a:r>
                <a:rPr lang="fr-CA" sz="1200" dirty="0">
                  <a:latin typeface="Calibri Light" panose="020F0302020204030204" pitchFamily="34" charset="0"/>
                </a:rPr>
                <a:t>Maladie de Crohn </a:t>
              </a:r>
            </a:p>
            <a:p>
              <a:pPr marL="171450" indent="-171450">
                <a:lnSpc>
                  <a:spcPts val="1600"/>
                </a:lnSpc>
                <a:buFont typeface="Arial" panose="020B0604020202020204" pitchFamily="34" charset="0"/>
                <a:buChar char="•"/>
              </a:pPr>
              <a:r>
                <a:rPr lang="fr-CA" sz="1200" dirty="0">
                  <a:latin typeface="Calibri Light" panose="020F0302020204030204" pitchFamily="34" charset="0"/>
                </a:rPr>
                <a:t>Fistule périanale complexe de la maladie de Crohn</a:t>
              </a:r>
            </a:p>
            <a:p>
              <a:pPr marL="171450" indent="-171450">
                <a:lnSpc>
                  <a:spcPts val="1600"/>
                </a:lnSpc>
                <a:buFont typeface="Arial" panose="020B0604020202020204" pitchFamily="34" charset="0"/>
                <a:buChar char="•"/>
              </a:pPr>
              <a:r>
                <a:rPr lang="fr-CA" sz="1200" dirty="0">
                  <a:latin typeface="Calibri Light" panose="020F0302020204030204" pitchFamily="34" charset="0"/>
                </a:rPr>
                <a:t>Syndrome de l’intestin court</a:t>
              </a:r>
            </a:p>
            <a:p>
              <a:pPr marL="171450" indent="-171450">
                <a:lnSpc>
                  <a:spcPts val="1600"/>
                </a:lnSpc>
                <a:buFont typeface="Arial" panose="020B0604020202020204" pitchFamily="34" charset="0"/>
                <a:buChar char="•"/>
              </a:pPr>
              <a:endParaRPr lang="fr-CA" sz="1200" dirty="0">
                <a:latin typeface="Calibri Light" panose="020F0302020204030204" pitchFamily="34" charset="0"/>
              </a:endParaRPr>
            </a:p>
          </p:txBody>
        </p:sp>
        <p:sp>
          <p:nvSpPr>
            <p:cNvPr id="20" name="Rectangle 19">
              <a:extLst>
                <a:ext uri="{FF2B5EF4-FFF2-40B4-BE49-F238E27FC236}">
                  <a16:creationId xmlns:a16="http://schemas.microsoft.com/office/drawing/2014/main" id="{6E0619ED-4682-8341-ABF2-ED2BAFEB32DA}"/>
                </a:ext>
              </a:extLst>
            </p:cNvPr>
            <p:cNvSpPr/>
            <p:nvPr/>
          </p:nvSpPr>
          <p:spPr>
            <a:xfrm>
              <a:off x="518335" y="3983642"/>
              <a:ext cx="2377265" cy="584775"/>
            </a:xfrm>
            <a:prstGeom prst="rect">
              <a:avLst/>
            </a:prstGeom>
          </p:spPr>
          <p:txBody>
            <a:bodyPr wrap="square">
              <a:spAutoFit/>
            </a:bodyPr>
            <a:lstStyle/>
            <a:p>
              <a:pPr defTabSz="914126">
                <a:defRPr/>
              </a:pPr>
              <a:r>
                <a:rPr kumimoji="1" lang="fr-CA" sz="1600" b="1" dirty="0">
                  <a:solidFill>
                    <a:schemeClr val="tx2"/>
                  </a:solidFill>
                  <a:latin typeface="Calibri" panose="020F0502020204030204" pitchFamily="34" charset="0"/>
                </a:rPr>
                <a:t>THÉRAPIES À BASE DE PLASMA/IMMUNOLOGIE</a:t>
              </a:r>
            </a:p>
          </p:txBody>
        </p:sp>
        <p:sp>
          <p:nvSpPr>
            <p:cNvPr id="21" name="TextBox 20">
              <a:extLst>
                <a:ext uri="{FF2B5EF4-FFF2-40B4-BE49-F238E27FC236}">
                  <a16:creationId xmlns:a16="http://schemas.microsoft.com/office/drawing/2014/main" id="{B5051EC5-A1FF-7349-A06F-4C8F7190331D}"/>
                </a:ext>
              </a:extLst>
            </p:cNvPr>
            <p:cNvSpPr txBox="1"/>
            <p:nvPr/>
          </p:nvSpPr>
          <p:spPr>
            <a:xfrm>
              <a:off x="518334" y="4544346"/>
              <a:ext cx="2428066" cy="902427"/>
            </a:xfrm>
            <a:prstGeom prst="rect">
              <a:avLst/>
            </a:prstGeom>
            <a:noFill/>
          </p:spPr>
          <p:txBody>
            <a:bodyPr wrap="square" rtlCol="0">
              <a:spAutoFit/>
            </a:bodyPr>
            <a:lstStyle/>
            <a:p>
              <a:pPr marL="171450" indent="-171450">
                <a:lnSpc>
                  <a:spcPts val="1600"/>
                </a:lnSpc>
                <a:buFont typeface="Arial" panose="020B0604020202020204" pitchFamily="34" charset="0"/>
                <a:buChar char="•"/>
              </a:pPr>
              <a:r>
                <a:rPr lang="fr-CA" sz="1200" dirty="0">
                  <a:latin typeface="Calibri Light" panose="020F0302020204030204" pitchFamily="34" charset="0"/>
                </a:rPr>
                <a:t>Immunodéficience et maladies auto-immunes</a:t>
              </a:r>
            </a:p>
            <a:p>
              <a:pPr marL="171450" indent="-171450">
                <a:lnSpc>
                  <a:spcPts val="1600"/>
                </a:lnSpc>
                <a:buFont typeface="Arial" panose="020B0604020202020204" pitchFamily="34" charset="0"/>
                <a:buChar char="•"/>
              </a:pPr>
              <a:r>
                <a:rPr lang="fr-CA" sz="1200" dirty="0">
                  <a:latin typeface="Calibri Light" panose="020F0302020204030204" pitchFamily="34" charset="0"/>
                </a:rPr>
                <a:t>Immunodéficience primaire </a:t>
              </a:r>
            </a:p>
            <a:p>
              <a:pPr marL="171450" indent="-171450">
                <a:lnSpc>
                  <a:spcPts val="1600"/>
                </a:lnSpc>
                <a:buFont typeface="Arial" panose="020B0604020202020204" pitchFamily="34" charset="0"/>
                <a:buChar char="•"/>
              </a:pPr>
              <a:r>
                <a:rPr lang="fr-CA" sz="1200" dirty="0">
                  <a:latin typeface="Calibri Light" panose="020F0302020204030204" pitchFamily="34" charset="0"/>
                </a:rPr>
                <a:t>Déficit en alpha 1-antitrypsine</a:t>
              </a:r>
            </a:p>
          </p:txBody>
        </p:sp>
        <p:sp>
          <p:nvSpPr>
            <p:cNvPr id="22" name="Rectangle 21">
              <a:extLst>
                <a:ext uri="{FF2B5EF4-FFF2-40B4-BE49-F238E27FC236}">
                  <a16:creationId xmlns:a16="http://schemas.microsoft.com/office/drawing/2014/main" id="{A3A00A61-AEB5-584A-91BC-BBAC4DE6C5A0}"/>
                </a:ext>
              </a:extLst>
            </p:cNvPr>
            <p:cNvSpPr/>
            <p:nvPr/>
          </p:nvSpPr>
          <p:spPr>
            <a:xfrm>
              <a:off x="9169996" y="3407066"/>
              <a:ext cx="1550104" cy="338554"/>
            </a:xfrm>
            <a:prstGeom prst="rect">
              <a:avLst/>
            </a:prstGeom>
          </p:spPr>
          <p:txBody>
            <a:bodyPr wrap="none">
              <a:spAutoFit/>
            </a:bodyPr>
            <a:lstStyle/>
            <a:p>
              <a:pPr algn="r" defTabSz="914126">
                <a:defRPr/>
              </a:pPr>
              <a:r>
                <a:rPr kumimoji="1" lang="fr-CA" sz="1600" b="1" dirty="0">
                  <a:solidFill>
                    <a:schemeClr val="tx2"/>
                  </a:solidFill>
                  <a:latin typeface="Calibri" panose="020F0502020204030204" pitchFamily="34" charset="0"/>
                </a:rPr>
                <a:t>MALADIES RARES</a:t>
              </a:r>
            </a:p>
          </p:txBody>
        </p:sp>
        <p:sp>
          <p:nvSpPr>
            <p:cNvPr id="23" name="Rectangle 22">
              <a:extLst>
                <a:ext uri="{FF2B5EF4-FFF2-40B4-BE49-F238E27FC236}">
                  <a16:creationId xmlns:a16="http://schemas.microsoft.com/office/drawing/2014/main" id="{BDE34B9B-5C6D-7F46-AED1-C249C66B4180}"/>
                </a:ext>
              </a:extLst>
            </p:cNvPr>
            <p:cNvSpPr/>
            <p:nvPr/>
          </p:nvSpPr>
          <p:spPr>
            <a:xfrm>
              <a:off x="9214204" y="3713398"/>
              <a:ext cx="2825094" cy="1723164"/>
            </a:xfrm>
            <a:prstGeom prst="rect">
              <a:avLst/>
            </a:prstGeom>
          </p:spPr>
          <p:txBody>
            <a:bodyPr wrap="square">
              <a:spAutoFit/>
            </a:bodyPr>
            <a:lstStyle/>
            <a:p>
              <a:pPr marL="171450" indent="-171450">
                <a:lnSpc>
                  <a:spcPts val="1600"/>
                </a:lnSpc>
                <a:buFont typeface="Arial" panose="020B0604020202020204" pitchFamily="34" charset="0"/>
                <a:buChar char="•"/>
              </a:pPr>
              <a:r>
                <a:rPr lang="fr-CA" sz="1200" dirty="0">
                  <a:latin typeface="Calibri Light" panose="020F0302020204030204" pitchFamily="34" charset="0"/>
                </a:rPr>
                <a:t>Maladie de Hunter</a:t>
              </a:r>
            </a:p>
            <a:p>
              <a:pPr marL="171450" indent="-171450">
                <a:lnSpc>
                  <a:spcPts val="1600"/>
                </a:lnSpc>
                <a:buFont typeface="Arial" panose="020B0604020202020204" pitchFamily="34" charset="0"/>
                <a:buChar char="•"/>
              </a:pPr>
              <a:r>
                <a:rPr lang="fr-CA" sz="1200" dirty="0">
                  <a:latin typeface="Calibri Light" panose="020F0302020204030204" pitchFamily="34" charset="0"/>
                </a:rPr>
                <a:t>Maladie de Gaucher de type 1</a:t>
              </a:r>
            </a:p>
            <a:p>
              <a:pPr marL="171450" indent="-171450">
                <a:lnSpc>
                  <a:spcPts val="1600"/>
                </a:lnSpc>
                <a:buFont typeface="Arial" panose="020B0604020202020204" pitchFamily="34" charset="0"/>
                <a:buChar char="•"/>
              </a:pPr>
              <a:r>
                <a:rPr lang="fr-CA" sz="1200" dirty="0">
                  <a:latin typeface="Calibri Light" panose="020F0302020204030204" pitchFamily="34" charset="0"/>
                </a:rPr>
                <a:t>Maladie de Fabry</a:t>
              </a:r>
            </a:p>
            <a:p>
              <a:pPr marL="171450" indent="-171450">
                <a:lnSpc>
                  <a:spcPts val="1600"/>
                </a:lnSpc>
                <a:buFont typeface="Arial" panose="020B0604020202020204" pitchFamily="34" charset="0"/>
                <a:buChar char="•"/>
              </a:pPr>
              <a:r>
                <a:rPr lang="fr-CA" sz="1200" dirty="0">
                  <a:latin typeface="Calibri Light" panose="020F0302020204030204" pitchFamily="34" charset="0"/>
                </a:rPr>
                <a:t>Angio-œdème héréditaire (AOH)</a:t>
              </a:r>
            </a:p>
            <a:p>
              <a:pPr marL="171450" indent="-171450">
                <a:lnSpc>
                  <a:spcPts val="1600"/>
                </a:lnSpc>
                <a:buFont typeface="Arial" panose="020B0604020202020204" pitchFamily="34" charset="0"/>
                <a:buChar char="•"/>
              </a:pPr>
              <a:r>
                <a:rPr lang="fr-CA" sz="1200" dirty="0">
                  <a:latin typeface="Calibri Light" panose="020F0302020204030204" pitchFamily="34" charset="0"/>
                </a:rPr>
                <a:t>Hémophilie A</a:t>
              </a:r>
            </a:p>
            <a:p>
              <a:pPr marL="171450" indent="-171450">
                <a:lnSpc>
                  <a:spcPts val="1600"/>
                </a:lnSpc>
                <a:buFont typeface="Arial" panose="020B0604020202020204" pitchFamily="34" charset="0"/>
                <a:buChar char="•"/>
              </a:pPr>
              <a:r>
                <a:rPr lang="fr-CA" sz="1200" dirty="0">
                  <a:latin typeface="Calibri Light" panose="020F0302020204030204" pitchFamily="34" charset="0"/>
                </a:rPr>
                <a:t>Maladie de Willebrand </a:t>
              </a:r>
            </a:p>
            <a:p>
              <a:pPr marL="171450" indent="-171450">
                <a:lnSpc>
                  <a:spcPts val="1600"/>
                </a:lnSpc>
                <a:buFont typeface="Arial" panose="020B0604020202020204" pitchFamily="34" charset="0"/>
                <a:buChar char="•"/>
              </a:pPr>
              <a:r>
                <a:rPr lang="fr-CA" sz="1200" dirty="0">
                  <a:latin typeface="Calibri Light" panose="020F0302020204030204" pitchFamily="34" charset="0"/>
                </a:rPr>
                <a:t>Hypoparathyroïdie</a:t>
              </a:r>
            </a:p>
            <a:p>
              <a:pPr marL="171450" indent="-171450">
                <a:lnSpc>
                  <a:spcPts val="1600"/>
                </a:lnSpc>
                <a:buFont typeface="Arial" panose="020B0604020202020204" pitchFamily="34" charset="0"/>
                <a:buChar char="•"/>
              </a:pPr>
              <a:r>
                <a:rPr lang="fr-CA" sz="1200" dirty="0">
                  <a:latin typeface="Calibri Light" panose="020F0302020204030204" pitchFamily="34" charset="0"/>
                </a:rPr>
                <a:t>Infection au cytomégalovirus (CMV)</a:t>
              </a:r>
            </a:p>
          </p:txBody>
        </p:sp>
        <p:sp>
          <p:nvSpPr>
            <p:cNvPr id="24" name="Rectangle 23">
              <a:extLst>
                <a:ext uri="{FF2B5EF4-FFF2-40B4-BE49-F238E27FC236}">
                  <a16:creationId xmlns:a16="http://schemas.microsoft.com/office/drawing/2014/main" id="{F944F859-B460-E943-8A55-A859BC8E89B6}"/>
                </a:ext>
              </a:extLst>
            </p:cNvPr>
            <p:cNvSpPr/>
            <p:nvPr/>
          </p:nvSpPr>
          <p:spPr>
            <a:xfrm>
              <a:off x="518335" y="2835544"/>
              <a:ext cx="1205073" cy="338554"/>
            </a:xfrm>
            <a:prstGeom prst="rect">
              <a:avLst/>
            </a:prstGeom>
          </p:spPr>
          <p:txBody>
            <a:bodyPr wrap="none">
              <a:spAutoFit/>
            </a:bodyPr>
            <a:lstStyle/>
            <a:p>
              <a:pPr algn="ctr" defTabSz="914126">
                <a:defRPr/>
              </a:pPr>
              <a:r>
                <a:rPr kumimoji="1" lang="fr-CA" sz="1600" b="1" dirty="0">
                  <a:solidFill>
                    <a:schemeClr val="tx2"/>
                  </a:solidFill>
                  <a:latin typeface="Calibri" panose="020F0502020204030204" pitchFamily="34" charset="0"/>
                </a:rPr>
                <a:t>ONCOLOGIE</a:t>
              </a:r>
              <a:endParaRPr kumimoji="1" lang="fr-CA" sz="1400" b="1" spc="40" dirty="0">
                <a:solidFill>
                  <a:schemeClr val="tx2"/>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6E399190-F508-7F4F-A1D0-E34E4E49A96C}"/>
                </a:ext>
              </a:extLst>
            </p:cNvPr>
            <p:cNvSpPr/>
            <p:nvPr/>
          </p:nvSpPr>
          <p:spPr>
            <a:xfrm>
              <a:off x="518334" y="3169641"/>
              <a:ext cx="3075766" cy="697242"/>
            </a:xfrm>
            <a:prstGeom prst="rect">
              <a:avLst/>
            </a:prstGeom>
          </p:spPr>
          <p:txBody>
            <a:bodyPr wrap="square">
              <a:spAutoFit/>
            </a:bodyPr>
            <a:lstStyle/>
            <a:p>
              <a:pPr marL="171450" indent="-171450">
                <a:lnSpc>
                  <a:spcPts val="1600"/>
                </a:lnSpc>
                <a:buFont typeface="Arial" panose="020B0604020202020204" pitchFamily="34" charset="0"/>
                <a:buChar char="•"/>
              </a:pPr>
              <a:r>
                <a:rPr lang="fr-CA" sz="1200" dirty="0">
                  <a:latin typeface="Calibri Light" panose="020F0302020204030204" pitchFamily="34" charset="0"/>
                </a:rPr>
                <a:t>Myélome multiple</a:t>
              </a:r>
            </a:p>
            <a:p>
              <a:pPr marL="171450" indent="-171450">
                <a:lnSpc>
                  <a:spcPts val="1600"/>
                </a:lnSpc>
                <a:buFont typeface="Arial" panose="020B0604020202020204" pitchFamily="34" charset="0"/>
                <a:buChar char="•"/>
              </a:pPr>
              <a:r>
                <a:rPr lang="fr-CA" sz="1200" dirty="0">
                  <a:latin typeface="Calibri Light" panose="020F0302020204030204" pitchFamily="34" charset="0"/>
                </a:rPr>
                <a:t>Cancer du poumon non à petites cellules</a:t>
              </a:r>
            </a:p>
            <a:p>
              <a:pPr marL="171450" indent="-171450">
                <a:lnSpc>
                  <a:spcPts val="1600"/>
                </a:lnSpc>
                <a:buFont typeface="Arial" panose="020B0604020202020204" pitchFamily="34" charset="0"/>
                <a:buChar char="•"/>
              </a:pPr>
              <a:endParaRPr lang="fr-CA" sz="1200" dirty="0">
                <a:latin typeface="Calibri Light" panose="020F0302020204030204" pitchFamily="34" charset="0"/>
              </a:endParaRPr>
            </a:p>
          </p:txBody>
        </p:sp>
        <p:sp>
          <p:nvSpPr>
            <p:cNvPr id="27" name="Rectangle 26">
              <a:extLst>
                <a:ext uri="{FF2B5EF4-FFF2-40B4-BE49-F238E27FC236}">
                  <a16:creationId xmlns:a16="http://schemas.microsoft.com/office/drawing/2014/main" id="{742F55D2-9978-A049-A99E-65889E081D02}"/>
                </a:ext>
              </a:extLst>
            </p:cNvPr>
            <p:cNvSpPr/>
            <p:nvPr/>
          </p:nvSpPr>
          <p:spPr>
            <a:xfrm>
              <a:off x="533416" y="1677067"/>
              <a:ext cx="1571520" cy="338554"/>
            </a:xfrm>
            <a:prstGeom prst="rect">
              <a:avLst/>
            </a:prstGeom>
          </p:spPr>
          <p:txBody>
            <a:bodyPr wrap="none">
              <a:spAutoFit/>
            </a:bodyPr>
            <a:lstStyle/>
            <a:p>
              <a:pPr algn="ctr" defTabSz="914126">
                <a:defRPr/>
              </a:pPr>
              <a:r>
                <a:rPr kumimoji="1" lang="fr-CA" sz="1600" b="1" dirty="0">
                  <a:solidFill>
                    <a:schemeClr val="tx2"/>
                  </a:solidFill>
                  <a:latin typeface="Calibri" panose="020F0502020204030204" pitchFamily="34" charset="0"/>
                </a:rPr>
                <a:t>NEUROSCIENCES</a:t>
              </a:r>
              <a:endParaRPr kumimoji="1" lang="fr-CA" sz="1400" b="1" spc="40" dirty="0">
                <a:solidFill>
                  <a:schemeClr val="tx2"/>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AFD4A40A-D0E9-9544-96DA-C2852438EE94}"/>
                </a:ext>
              </a:extLst>
            </p:cNvPr>
            <p:cNvSpPr/>
            <p:nvPr/>
          </p:nvSpPr>
          <p:spPr>
            <a:xfrm>
              <a:off x="518333" y="2021622"/>
              <a:ext cx="3815542" cy="492058"/>
            </a:xfrm>
            <a:prstGeom prst="rect">
              <a:avLst/>
            </a:prstGeom>
          </p:spPr>
          <p:txBody>
            <a:bodyPr wrap="square">
              <a:spAutoFit/>
            </a:bodyPr>
            <a:lstStyle/>
            <a:p>
              <a:pPr marL="171450" indent="-171450">
                <a:lnSpc>
                  <a:spcPts val="1600"/>
                </a:lnSpc>
                <a:buFont typeface="Arial" panose="020B0604020202020204" pitchFamily="34" charset="0"/>
                <a:buChar char="•"/>
              </a:pPr>
              <a:r>
                <a:rPr lang="fr-CA" sz="1200" dirty="0">
                  <a:latin typeface="Calibri Light" panose="020F0302020204030204" pitchFamily="34" charset="0"/>
                </a:rPr>
                <a:t>Trouble déficitaire de l’attention/hyperactivité (TDAH)</a:t>
              </a:r>
            </a:p>
            <a:p>
              <a:pPr marL="171450" indent="-171450">
                <a:lnSpc>
                  <a:spcPts val="1600"/>
                </a:lnSpc>
                <a:buFont typeface="Arial" panose="020B0604020202020204" pitchFamily="34" charset="0"/>
                <a:buChar char="•"/>
              </a:pPr>
              <a:r>
                <a:rPr lang="fr-CA" sz="1200" dirty="0">
                  <a:latin typeface="Calibri Light" panose="020F0302020204030204" pitchFamily="34" charset="0"/>
                </a:rPr>
                <a:t>Trouble dépressif majeur (TDM)</a:t>
              </a:r>
            </a:p>
          </p:txBody>
        </p:sp>
        <p:sp>
          <p:nvSpPr>
            <p:cNvPr id="29" name="Rectangle 28">
              <a:extLst>
                <a:ext uri="{FF2B5EF4-FFF2-40B4-BE49-F238E27FC236}">
                  <a16:creationId xmlns:a16="http://schemas.microsoft.com/office/drawing/2014/main" id="{3BD0B016-9A19-5B4D-AED7-AB7063A312E3}"/>
                </a:ext>
              </a:extLst>
            </p:cNvPr>
            <p:cNvSpPr/>
            <p:nvPr/>
          </p:nvSpPr>
          <p:spPr>
            <a:xfrm>
              <a:off x="9146846" y="5626744"/>
              <a:ext cx="1169295" cy="338554"/>
            </a:xfrm>
            <a:prstGeom prst="rect">
              <a:avLst/>
            </a:prstGeom>
          </p:spPr>
          <p:txBody>
            <a:bodyPr wrap="none">
              <a:spAutoFit/>
            </a:bodyPr>
            <a:lstStyle/>
            <a:p>
              <a:pPr algn="r" defTabSz="914126">
                <a:defRPr/>
              </a:pPr>
              <a:r>
                <a:rPr kumimoji="1" lang="fr-CA" sz="1600" b="1" dirty="0">
                  <a:solidFill>
                    <a:schemeClr val="tx2"/>
                  </a:solidFill>
                  <a:latin typeface="Calibri" panose="020F0502020204030204" pitchFamily="34" charset="0"/>
                </a:rPr>
                <a:t>VACCINS</a:t>
              </a:r>
              <a:r>
                <a:rPr kumimoji="1" lang="fr-CA" sz="1600" b="1" baseline="30000" dirty="0">
                  <a:solidFill>
                    <a:schemeClr val="tx2"/>
                  </a:solidFill>
                  <a:latin typeface="Calibri" panose="020F0502020204030204" pitchFamily="34" charset="0"/>
                </a:rPr>
                <a:t>1</a:t>
              </a:r>
              <a:endParaRPr kumimoji="1" lang="fr-CA" sz="1400" b="1" spc="40" baseline="30000" dirty="0">
                <a:solidFill>
                  <a:schemeClr val="tx2"/>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584D4F59-F6B9-FA44-AECA-04D24B4FF61D}"/>
                </a:ext>
              </a:extLst>
            </p:cNvPr>
            <p:cNvSpPr/>
            <p:nvPr/>
          </p:nvSpPr>
          <p:spPr>
            <a:xfrm>
              <a:off x="9213457" y="5932037"/>
              <a:ext cx="1209122" cy="492058"/>
            </a:xfrm>
            <a:prstGeom prst="rect">
              <a:avLst/>
            </a:prstGeom>
          </p:spPr>
          <p:txBody>
            <a:bodyPr wrap="square">
              <a:spAutoFit/>
            </a:bodyPr>
            <a:lstStyle/>
            <a:p>
              <a:pPr marL="171450" indent="-171450">
                <a:lnSpc>
                  <a:spcPts val="1600"/>
                </a:lnSpc>
                <a:buFont typeface="Arial" panose="020B0604020202020204" pitchFamily="34" charset="0"/>
                <a:buChar char="•"/>
              </a:pPr>
              <a:r>
                <a:rPr lang="fr-CA" sz="1200" dirty="0">
                  <a:latin typeface="Calibri Light" panose="020F0302020204030204" pitchFamily="34" charset="0"/>
                </a:rPr>
                <a:t>Dengue</a:t>
              </a:r>
            </a:p>
            <a:p>
              <a:pPr marL="171450" indent="-171450">
                <a:lnSpc>
                  <a:spcPts val="1600"/>
                </a:lnSpc>
                <a:buFont typeface="Arial" panose="020B0604020202020204" pitchFamily="34" charset="0"/>
                <a:buChar char="•"/>
              </a:pPr>
              <a:r>
                <a:rPr lang="fr-CA" sz="1200" dirty="0">
                  <a:latin typeface="Calibri Light" panose="020F0302020204030204" pitchFamily="34" charset="0"/>
                </a:rPr>
                <a:t>COVID-19</a:t>
              </a:r>
            </a:p>
          </p:txBody>
        </p:sp>
        <p:cxnSp>
          <p:nvCxnSpPr>
            <p:cNvPr id="32" name="Straight Connector 31">
              <a:extLst>
                <a:ext uri="{FF2B5EF4-FFF2-40B4-BE49-F238E27FC236}">
                  <a16:creationId xmlns:a16="http://schemas.microsoft.com/office/drawing/2014/main" id="{29606280-319C-F646-9DE0-8BE21C3C7D18}"/>
                </a:ext>
              </a:extLst>
            </p:cNvPr>
            <p:cNvCxnSpPr>
              <a:cxnSpLocks/>
            </p:cNvCxnSpPr>
            <p:nvPr/>
          </p:nvCxnSpPr>
          <p:spPr>
            <a:xfrm>
              <a:off x="2168984" y="1846344"/>
              <a:ext cx="2180307" cy="0"/>
            </a:xfrm>
            <a:prstGeom prst="line">
              <a:avLst/>
            </a:prstGeom>
            <a:ln w="15875">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6EE899-EF59-C14F-8AFE-89B4F8F7BB35}"/>
                </a:ext>
              </a:extLst>
            </p:cNvPr>
            <p:cNvCxnSpPr>
              <a:cxnSpLocks/>
            </p:cNvCxnSpPr>
            <p:nvPr/>
          </p:nvCxnSpPr>
          <p:spPr>
            <a:xfrm>
              <a:off x="4339352" y="1844962"/>
              <a:ext cx="750289" cy="906196"/>
            </a:xfrm>
            <a:prstGeom prst="line">
              <a:avLst/>
            </a:prstGeom>
            <a:ln w="15875">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EBADF7-983A-604F-9778-6D1C2D708596}"/>
                </a:ext>
              </a:extLst>
            </p:cNvPr>
            <p:cNvCxnSpPr>
              <a:cxnSpLocks/>
            </p:cNvCxnSpPr>
            <p:nvPr/>
          </p:nvCxnSpPr>
          <p:spPr>
            <a:xfrm>
              <a:off x="1772718" y="3004821"/>
              <a:ext cx="1329297" cy="0"/>
            </a:xfrm>
            <a:prstGeom prst="line">
              <a:avLst/>
            </a:prstGeom>
            <a:ln w="15875">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345996-AFE7-4944-A619-BDF66149C288}"/>
                </a:ext>
              </a:extLst>
            </p:cNvPr>
            <p:cNvCxnSpPr>
              <a:cxnSpLocks/>
            </p:cNvCxnSpPr>
            <p:nvPr/>
          </p:nvCxnSpPr>
          <p:spPr>
            <a:xfrm>
              <a:off x="3090908" y="3004821"/>
              <a:ext cx="921215" cy="1184144"/>
            </a:xfrm>
            <a:prstGeom prst="line">
              <a:avLst/>
            </a:prstGeom>
            <a:ln w="15875">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DC42F4-DD9D-EA47-B6CB-0313011E7AF2}"/>
                </a:ext>
              </a:extLst>
            </p:cNvPr>
            <p:cNvCxnSpPr>
              <a:cxnSpLocks/>
            </p:cNvCxnSpPr>
            <p:nvPr/>
          </p:nvCxnSpPr>
          <p:spPr>
            <a:xfrm>
              <a:off x="7361499" y="1940446"/>
              <a:ext cx="1732430" cy="0"/>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A1A469-C3E2-CA4C-B877-3EE2CBA7A2E9}"/>
                </a:ext>
              </a:extLst>
            </p:cNvPr>
            <p:cNvCxnSpPr>
              <a:cxnSpLocks/>
            </p:cNvCxnSpPr>
            <p:nvPr/>
          </p:nvCxnSpPr>
          <p:spPr>
            <a:xfrm>
              <a:off x="8322197" y="3583841"/>
              <a:ext cx="814386" cy="0"/>
            </a:xfrm>
            <a:prstGeom prst="line">
              <a:avLst/>
            </a:prstGeom>
            <a:ln w="15875">
              <a:solidFill>
                <a:srgbClr val="90151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7572042-ED44-DE41-B7BE-AF73A03112A7}"/>
                </a:ext>
              </a:extLst>
            </p:cNvPr>
            <p:cNvCxnSpPr>
              <a:cxnSpLocks/>
            </p:cNvCxnSpPr>
            <p:nvPr/>
          </p:nvCxnSpPr>
          <p:spPr>
            <a:xfrm>
              <a:off x="2557463" y="4159013"/>
              <a:ext cx="370932"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534CB73-2310-1C44-A1E9-0E4161EB0AF9}"/>
                </a:ext>
              </a:extLst>
            </p:cNvPr>
            <p:cNvCxnSpPr>
              <a:cxnSpLocks/>
            </p:cNvCxnSpPr>
            <p:nvPr/>
          </p:nvCxnSpPr>
          <p:spPr>
            <a:xfrm>
              <a:off x="2928395" y="4159013"/>
              <a:ext cx="1271904" cy="163793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1F8C8E-5F12-6B4C-844E-DD3C65EE6316}"/>
                </a:ext>
              </a:extLst>
            </p:cNvPr>
            <p:cNvCxnSpPr>
              <a:cxnSpLocks/>
            </p:cNvCxnSpPr>
            <p:nvPr/>
          </p:nvCxnSpPr>
          <p:spPr>
            <a:xfrm>
              <a:off x="4200299" y="5796951"/>
              <a:ext cx="121030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2BA9C5-AF23-6A4B-94BF-9256B3F50859}"/>
                </a:ext>
              </a:extLst>
            </p:cNvPr>
            <p:cNvCxnSpPr>
              <a:cxnSpLocks/>
            </p:cNvCxnSpPr>
            <p:nvPr/>
          </p:nvCxnSpPr>
          <p:spPr>
            <a:xfrm flipH="1">
              <a:off x="7787299" y="3580890"/>
              <a:ext cx="530853" cy="648216"/>
            </a:xfrm>
            <a:prstGeom prst="line">
              <a:avLst/>
            </a:prstGeom>
            <a:ln w="15875">
              <a:solidFill>
                <a:srgbClr val="90151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D510BB5-6D60-F740-B693-DF9DF44AE0CE}"/>
                </a:ext>
              </a:extLst>
            </p:cNvPr>
            <p:cNvCxnSpPr>
              <a:cxnSpLocks/>
            </p:cNvCxnSpPr>
            <p:nvPr/>
          </p:nvCxnSpPr>
          <p:spPr>
            <a:xfrm flipH="1">
              <a:off x="6797601" y="1937149"/>
              <a:ext cx="567130" cy="726679"/>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F194957-17B3-9763-4A59-68A9D00E9232}"/>
                </a:ext>
              </a:extLst>
            </p:cNvPr>
            <p:cNvCxnSpPr>
              <a:cxnSpLocks/>
            </p:cNvCxnSpPr>
            <p:nvPr/>
          </p:nvCxnSpPr>
          <p:spPr>
            <a:xfrm flipH="1">
              <a:off x="6643868" y="5792305"/>
              <a:ext cx="2492715" cy="0"/>
            </a:xfrm>
            <a:prstGeom prst="line">
              <a:avLst/>
            </a:prstGeom>
            <a:ln w="15875">
              <a:solidFill>
                <a:srgbClr val="B6071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2EFE8D5-5357-18A3-FB3F-C74BFA6B3DE5}"/>
                </a:ext>
              </a:extLst>
            </p:cNvPr>
            <p:cNvGrpSpPr/>
            <p:nvPr/>
          </p:nvGrpSpPr>
          <p:grpSpPr>
            <a:xfrm>
              <a:off x="2677458" y="2060886"/>
              <a:ext cx="6372412" cy="4198323"/>
              <a:chOff x="2677458" y="2060886"/>
              <a:chExt cx="6372412" cy="4198323"/>
            </a:xfrm>
          </p:grpSpPr>
          <p:grpSp>
            <p:nvGrpSpPr>
              <p:cNvPr id="60" name="Group 59">
                <a:extLst>
                  <a:ext uri="{FF2B5EF4-FFF2-40B4-BE49-F238E27FC236}">
                    <a16:creationId xmlns:a16="http://schemas.microsoft.com/office/drawing/2014/main" id="{F5304E2F-99AD-E326-0994-ED1B3E0BC691}"/>
                  </a:ext>
                </a:extLst>
              </p:cNvPr>
              <p:cNvGrpSpPr/>
              <p:nvPr/>
            </p:nvGrpSpPr>
            <p:grpSpPr>
              <a:xfrm>
                <a:off x="2677458" y="2060886"/>
                <a:ext cx="6372412" cy="4198323"/>
                <a:chOff x="3645647" y="5099921"/>
                <a:chExt cx="5336989" cy="3516157"/>
              </a:xfrm>
            </p:grpSpPr>
            <p:graphicFrame>
              <p:nvGraphicFramePr>
                <p:cNvPr id="54" name="Chart 53">
                  <a:extLst>
                    <a:ext uri="{FF2B5EF4-FFF2-40B4-BE49-F238E27FC236}">
                      <a16:creationId xmlns:a16="http://schemas.microsoft.com/office/drawing/2014/main" id="{C293F690-29ED-CA3A-5A80-7A277BB297D4}"/>
                    </a:ext>
                  </a:extLst>
                </p:cNvPr>
                <p:cNvGraphicFramePr/>
                <p:nvPr>
                  <p:extLst>
                    <p:ext uri="{D42A27DB-BD31-4B8C-83A1-F6EECF244321}">
                      <p14:modId xmlns:p14="http://schemas.microsoft.com/office/powerpoint/2010/main" val="3137605044"/>
                    </p:ext>
                  </p:extLst>
                </p:nvPr>
              </p:nvGraphicFramePr>
              <p:xfrm>
                <a:off x="3645647" y="5099921"/>
                <a:ext cx="5336989" cy="3516157"/>
              </p:xfrm>
              <a:graphic>
                <a:graphicData uri="http://schemas.openxmlformats.org/drawingml/2006/chart">
                  <c:chart xmlns:c="http://schemas.openxmlformats.org/drawingml/2006/chart" xmlns:r="http://schemas.openxmlformats.org/officeDocument/2006/relationships" r:id="rId5"/>
                </a:graphicData>
              </a:graphic>
            </p:graphicFrame>
            <p:pic>
              <p:nvPicPr>
                <p:cNvPr id="56" name="Graphic 55">
                  <a:extLst>
                    <a:ext uri="{FF2B5EF4-FFF2-40B4-BE49-F238E27FC236}">
                      <a16:creationId xmlns:a16="http://schemas.microsoft.com/office/drawing/2014/main" id="{26A981B1-5E17-F395-DD30-B44A48E1C87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76639" y="5550911"/>
                  <a:ext cx="761673" cy="761673"/>
                </a:xfrm>
                <a:prstGeom prst="rect">
                  <a:avLst/>
                </a:prstGeom>
              </p:spPr>
            </p:pic>
            <p:pic>
              <p:nvPicPr>
                <p:cNvPr id="57" name="Graphic 56">
                  <a:extLst>
                    <a:ext uri="{FF2B5EF4-FFF2-40B4-BE49-F238E27FC236}">
                      <a16:creationId xmlns:a16="http://schemas.microsoft.com/office/drawing/2014/main" id="{83CD9C1C-0D14-BFB5-B730-27D5C2F5C89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40343" y="6398063"/>
                  <a:ext cx="878805" cy="878805"/>
                </a:xfrm>
                <a:prstGeom prst="rect">
                  <a:avLst/>
                </a:prstGeom>
              </p:spPr>
            </p:pic>
            <p:pic>
              <p:nvPicPr>
                <p:cNvPr id="58" name="Graphic 57">
                  <a:extLst>
                    <a:ext uri="{FF2B5EF4-FFF2-40B4-BE49-F238E27FC236}">
                      <a16:creationId xmlns:a16="http://schemas.microsoft.com/office/drawing/2014/main" id="{73BCEE70-092C-AFB4-6817-3D5386622C6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802876" y="6481552"/>
                  <a:ext cx="829438" cy="829438"/>
                </a:xfrm>
                <a:prstGeom prst="rect">
                  <a:avLst/>
                </a:prstGeom>
              </p:spPr>
            </p:pic>
            <p:pic>
              <p:nvPicPr>
                <p:cNvPr id="59" name="Graphic 58">
                  <a:extLst>
                    <a:ext uri="{FF2B5EF4-FFF2-40B4-BE49-F238E27FC236}">
                      <a16:creationId xmlns:a16="http://schemas.microsoft.com/office/drawing/2014/main" id="{67134DB3-F277-98AF-20EB-2C57751E196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354591" y="5553298"/>
                  <a:ext cx="795694" cy="795694"/>
                </a:xfrm>
                <a:prstGeom prst="rect">
                  <a:avLst/>
                </a:prstGeom>
              </p:spPr>
            </p:pic>
          </p:grpSp>
          <p:pic>
            <p:nvPicPr>
              <p:cNvPr id="5" name="Graphic 4">
                <a:extLst>
                  <a:ext uri="{FF2B5EF4-FFF2-40B4-BE49-F238E27FC236}">
                    <a16:creationId xmlns:a16="http://schemas.microsoft.com/office/drawing/2014/main" id="{EE58428B-A179-1F67-C881-7706F5F74F5D}"/>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198730" y="5019226"/>
                <a:ext cx="648215" cy="648215"/>
              </a:xfrm>
              <a:prstGeom prst="rect">
                <a:avLst/>
              </a:prstGeom>
            </p:spPr>
          </p:pic>
        </p:grpSp>
      </p:grpSp>
    </p:spTree>
    <p:extLst>
      <p:ext uri="{BB962C8B-B14F-4D97-AF65-F5344CB8AC3E}">
        <p14:creationId xmlns:p14="http://schemas.microsoft.com/office/powerpoint/2010/main" val="405957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AF40A23-BD73-1C4D-8C85-B10D8CB93B4D}"/>
              </a:ext>
            </a:extLst>
          </p:cNvPr>
          <p:cNvGrpSpPr/>
          <p:nvPr/>
        </p:nvGrpSpPr>
        <p:grpSpPr>
          <a:xfrm>
            <a:off x="548640" y="2826892"/>
            <a:ext cx="2749731" cy="4046565"/>
            <a:chOff x="3369629" y="2826892"/>
            <a:chExt cx="2749731" cy="4046565"/>
          </a:xfrm>
        </p:grpSpPr>
        <p:sp>
          <p:nvSpPr>
            <p:cNvPr id="47" name="TextBox 46">
              <a:extLst>
                <a:ext uri="{FF2B5EF4-FFF2-40B4-BE49-F238E27FC236}">
                  <a16:creationId xmlns:a16="http://schemas.microsoft.com/office/drawing/2014/main" id="{26A23574-EC3C-9743-82FD-CF582B5C93D2}"/>
                </a:ext>
              </a:extLst>
            </p:cNvPr>
            <p:cNvSpPr txBox="1"/>
            <p:nvPr/>
          </p:nvSpPr>
          <p:spPr>
            <a:xfrm>
              <a:off x="3406095" y="2826892"/>
              <a:ext cx="2645674" cy="4046565"/>
            </a:xfrm>
            <a:prstGeom prst="round1Rect">
              <a:avLst>
                <a:gd name="adj" fmla="val 33549"/>
              </a:avLst>
            </a:prstGeom>
            <a:solidFill>
              <a:schemeClr val="accent2"/>
            </a:solidFill>
            <a:effectLst/>
          </p:spPr>
          <p:txBody>
            <a:bodyPr wrap="square" lIns="108000" tIns="0" rIns="0" bIns="0" rtlCol="0" anchor="ctr" anchorCtr="0">
              <a:noAutofit/>
            </a:bodyPr>
            <a:lstStyle/>
            <a:p>
              <a:pPr algn="ctr">
                <a:defRPr/>
              </a:pPr>
              <a:endParaRPr lang="en-US" sz="1400" spc="-20" dirty="0">
                <a:latin typeface="Calibri" panose="020F0502020204030204" pitchFamily="34" charset="0"/>
              </a:endParaRPr>
            </a:p>
          </p:txBody>
        </p:sp>
        <p:sp>
          <p:nvSpPr>
            <p:cNvPr id="84" name="Rectangle 83">
              <a:extLst>
                <a:ext uri="{FF2B5EF4-FFF2-40B4-BE49-F238E27FC236}">
                  <a16:creationId xmlns:a16="http://schemas.microsoft.com/office/drawing/2014/main" id="{5CE05AE2-A1CC-3B43-AECB-1AE569C51984}"/>
                </a:ext>
              </a:extLst>
            </p:cNvPr>
            <p:cNvSpPr/>
            <p:nvPr/>
          </p:nvSpPr>
          <p:spPr>
            <a:xfrm>
              <a:off x="3369629" y="5275323"/>
              <a:ext cx="2569515" cy="523220"/>
            </a:xfrm>
            <a:prstGeom prst="rect">
              <a:avLst/>
            </a:prstGeom>
          </p:spPr>
          <p:txBody>
            <a:bodyPr wrap="square" rIns="0">
              <a:spAutoFit/>
            </a:bodyPr>
            <a:lstStyle/>
            <a:p>
              <a:pPr algn="r">
                <a:defRPr/>
              </a:pPr>
              <a:r>
                <a:rPr lang="fr-CA" sz="1400" spc="-20" dirty="0">
                  <a:solidFill>
                    <a:schemeClr val="bg1"/>
                  </a:solidFill>
                  <a:latin typeface="Calibri" panose="020F0502020204030204" pitchFamily="34" charset="0"/>
                </a:rPr>
                <a:t>Solides gammes de produits cliniques de mécanismes novateurs </a:t>
              </a:r>
            </a:p>
          </p:txBody>
        </p:sp>
        <p:pic>
          <p:nvPicPr>
            <p:cNvPr id="12" name="Picture 11" descr="Icon&#10;&#10;Description automatically generated">
              <a:extLst>
                <a:ext uri="{FF2B5EF4-FFF2-40B4-BE49-F238E27FC236}">
                  <a16:creationId xmlns:a16="http://schemas.microsoft.com/office/drawing/2014/main" id="{A6FA84FC-AF84-DF4E-B62D-97152A1C5B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034392" flipV="1">
              <a:off x="4344753" y="2963929"/>
              <a:ext cx="1511285" cy="1511285"/>
            </a:xfrm>
            <a:prstGeom prst="rect">
              <a:avLst/>
            </a:prstGeom>
          </p:spPr>
        </p:pic>
        <p:sp>
          <p:nvSpPr>
            <p:cNvPr id="51" name="Text Placeholder 2">
              <a:extLst>
                <a:ext uri="{FF2B5EF4-FFF2-40B4-BE49-F238E27FC236}">
                  <a16:creationId xmlns:a16="http://schemas.microsoft.com/office/drawing/2014/main" id="{989C0096-3666-A341-8F9C-906F8FD4E739}"/>
                </a:ext>
              </a:extLst>
            </p:cNvPr>
            <p:cNvSpPr txBox="1">
              <a:spLocks/>
            </p:cNvSpPr>
            <p:nvPr/>
          </p:nvSpPr>
          <p:spPr>
            <a:xfrm>
              <a:off x="3590232" y="4419167"/>
              <a:ext cx="801676" cy="769441"/>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0" indent="0">
                <a:spcBef>
                  <a:spcPts val="0"/>
                </a:spcBef>
                <a:buNone/>
                <a:defRPr/>
              </a:pPr>
              <a:r>
                <a:rPr lang="fr-CA" spc="-20"/>
                <a:t> </a:t>
              </a:r>
              <a:r>
                <a:rPr lang="fr-CA" sz="5000" b="1" spc="-20" dirty="0">
                  <a:solidFill>
                    <a:schemeClr val="bg1"/>
                  </a:solidFill>
                </a:rPr>
                <a:t>40</a:t>
              </a:r>
              <a:endParaRPr kumimoji="1" lang="fr-CA" sz="5000" b="1" u="none" strike="noStrike" kern="1200" cap="none" spc="-20" normalizeH="0" noProof="0" dirty="0">
                <a:ln>
                  <a:noFill/>
                </a:ln>
                <a:solidFill>
                  <a:schemeClr val="bg1"/>
                </a:solidFill>
                <a:effectLst/>
                <a:uLnTx/>
                <a:uFillTx/>
              </a:endParaRPr>
            </a:p>
          </p:txBody>
        </p:sp>
        <p:sp>
          <p:nvSpPr>
            <p:cNvPr id="55" name="Text Placeholder 2">
              <a:extLst>
                <a:ext uri="{FF2B5EF4-FFF2-40B4-BE49-F238E27FC236}">
                  <a16:creationId xmlns:a16="http://schemas.microsoft.com/office/drawing/2014/main" id="{5677B9A8-CBCD-E446-A00B-D652417104E9}"/>
                </a:ext>
              </a:extLst>
            </p:cNvPr>
            <p:cNvSpPr txBox="1">
              <a:spLocks/>
            </p:cNvSpPr>
            <p:nvPr/>
          </p:nvSpPr>
          <p:spPr>
            <a:xfrm>
              <a:off x="4485002" y="6182079"/>
              <a:ext cx="1634358" cy="527580"/>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0" indent="0">
                <a:lnSpc>
                  <a:spcPts val="1400"/>
                </a:lnSpc>
                <a:spcBef>
                  <a:spcPts val="600"/>
                </a:spcBef>
                <a:spcAft>
                  <a:spcPts val="600"/>
                </a:spcAft>
                <a:buNone/>
                <a:defRPr/>
              </a:pPr>
              <a:r>
                <a:rPr lang="fr-CA" sz="1000" b="1" spc="-20" dirty="0">
                  <a:solidFill>
                    <a:schemeClr val="bg1"/>
                  </a:solidFill>
                </a:rPr>
                <a:t>DES MÉDICAMENTS AVEC LE STATUT DE MÉDICAMENT ORPHELIN</a:t>
              </a:r>
            </a:p>
          </p:txBody>
        </p:sp>
        <p:sp>
          <p:nvSpPr>
            <p:cNvPr id="56" name="Text Placeholder 2">
              <a:extLst>
                <a:ext uri="{FF2B5EF4-FFF2-40B4-BE49-F238E27FC236}">
                  <a16:creationId xmlns:a16="http://schemas.microsoft.com/office/drawing/2014/main" id="{850457E7-4E76-DF41-B863-77B30C8F2BD3}"/>
                </a:ext>
              </a:extLst>
            </p:cNvPr>
            <p:cNvSpPr txBox="1">
              <a:spLocks/>
            </p:cNvSpPr>
            <p:nvPr/>
          </p:nvSpPr>
          <p:spPr>
            <a:xfrm>
              <a:off x="3590232" y="5841710"/>
              <a:ext cx="962575" cy="759182"/>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defTabSz="914400" rtl="0" eaLnBrk="1" fontAlgn="auto" latinLnBrk="0" hangingPunct="1">
                <a:lnSpc>
                  <a:spcPts val="2900"/>
                </a:lnSpc>
                <a:spcBef>
                  <a:spcPts val="0"/>
                </a:spcBef>
                <a:spcAft>
                  <a:spcPts val="0"/>
                </a:spcAft>
                <a:buClr>
                  <a:srgbClr val="4C4948"/>
                </a:buClr>
                <a:buSzTx/>
                <a:buFont typeface="Arial" panose="020B0604020202020204" pitchFamily="34" charset="0"/>
                <a:buNone/>
                <a:tabLst/>
                <a:defRPr/>
              </a:pPr>
              <a:r>
                <a:rPr lang="fr-CA" sz="1600" b="1" spc="-20" dirty="0">
                  <a:solidFill>
                    <a:schemeClr val="bg1"/>
                  </a:solidFill>
                </a:rPr>
                <a:t>Environ</a:t>
              </a:r>
              <a:r>
                <a:rPr lang="fr-CA" spc="-20"/>
                <a:t> </a:t>
              </a:r>
              <a:r>
                <a:rPr lang="fr-CA" sz="3200" b="1" spc="-20" dirty="0">
                  <a:solidFill>
                    <a:schemeClr val="bg1"/>
                  </a:solidFill>
                </a:rPr>
                <a:t>50 %</a:t>
              </a:r>
              <a:endParaRPr kumimoji="1" lang="fr-CA" sz="3300" b="1" u="none" strike="noStrike" kern="1200" cap="none" spc="-20" normalizeH="0" noProof="0" dirty="0">
                <a:ln>
                  <a:noFill/>
                </a:ln>
                <a:solidFill>
                  <a:schemeClr val="bg1"/>
                </a:solidFill>
                <a:effectLst/>
                <a:uLnTx/>
                <a:uFillTx/>
              </a:endParaRPr>
            </a:p>
          </p:txBody>
        </p:sp>
        <p:sp>
          <p:nvSpPr>
            <p:cNvPr id="4" name="Rectangle 3">
              <a:extLst>
                <a:ext uri="{FF2B5EF4-FFF2-40B4-BE49-F238E27FC236}">
                  <a16:creationId xmlns:a16="http://schemas.microsoft.com/office/drawing/2014/main" id="{45150F5C-0670-EF4A-A61A-D1392826A013}"/>
                </a:ext>
              </a:extLst>
            </p:cNvPr>
            <p:cNvSpPr/>
            <p:nvPr/>
          </p:nvSpPr>
          <p:spPr>
            <a:xfrm>
              <a:off x="3516101" y="4219223"/>
              <a:ext cx="889987" cy="369332"/>
            </a:xfrm>
            <a:prstGeom prst="rect">
              <a:avLst/>
            </a:prstGeom>
          </p:spPr>
          <p:txBody>
            <a:bodyPr wrap="none">
              <a:spAutoFit/>
            </a:bodyPr>
            <a:lstStyle/>
            <a:p>
              <a:r>
                <a:rPr lang="fr-CA" b="1" spc="-20" dirty="0">
                  <a:solidFill>
                    <a:schemeClr val="bg1"/>
                  </a:solidFill>
                </a:rPr>
                <a:t>Environ</a:t>
              </a:r>
              <a:endParaRPr lang="fr-CA" b="1" spc="-20" dirty="0"/>
            </a:p>
          </p:txBody>
        </p:sp>
      </p:grpSp>
      <p:grpSp>
        <p:nvGrpSpPr>
          <p:cNvPr id="10" name="Group 9">
            <a:extLst>
              <a:ext uri="{FF2B5EF4-FFF2-40B4-BE49-F238E27FC236}">
                <a16:creationId xmlns:a16="http://schemas.microsoft.com/office/drawing/2014/main" id="{C0FC5D9C-3C36-BF49-A3C8-FDBFB003CDBC}"/>
              </a:ext>
            </a:extLst>
          </p:cNvPr>
          <p:cNvGrpSpPr/>
          <p:nvPr/>
        </p:nvGrpSpPr>
        <p:grpSpPr>
          <a:xfrm>
            <a:off x="6378971" y="2819622"/>
            <a:ext cx="2645674" cy="4053829"/>
            <a:chOff x="477105" y="2819622"/>
            <a:chExt cx="2645674" cy="4053829"/>
          </a:xfrm>
        </p:grpSpPr>
        <p:sp>
          <p:nvSpPr>
            <p:cNvPr id="42" name="TextBox 41">
              <a:extLst>
                <a:ext uri="{FF2B5EF4-FFF2-40B4-BE49-F238E27FC236}">
                  <a16:creationId xmlns:a16="http://schemas.microsoft.com/office/drawing/2014/main" id="{48033C5B-BCF3-A444-A27C-59AF0AABDACC}"/>
                </a:ext>
              </a:extLst>
            </p:cNvPr>
            <p:cNvSpPr txBox="1"/>
            <p:nvPr/>
          </p:nvSpPr>
          <p:spPr>
            <a:xfrm>
              <a:off x="477105" y="2819622"/>
              <a:ext cx="2645674" cy="4053829"/>
            </a:xfrm>
            <a:prstGeom prst="round1Rect">
              <a:avLst>
                <a:gd name="adj" fmla="val 33549"/>
              </a:avLst>
            </a:prstGeom>
            <a:solidFill>
              <a:schemeClr val="accent1"/>
            </a:solidFill>
            <a:effectLst/>
          </p:spPr>
          <p:txBody>
            <a:bodyPr wrap="square" lIns="108000" tIns="0" rIns="0" bIns="0" rtlCol="0" anchor="ctr" anchorCtr="0">
              <a:noAutofit/>
            </a:bodyPr>
            <a:lstStyle/>
            <a:p>
              <a:pPr algn="ctr">
                <a:defRPr/>
              </a:pPr>
              <a:endParaRPr lang="en-US" sz="1400" spc="-20" dirty="0">
                <a:latin typeface="Calibri" panose="020F0502020204030204" pitchFamily="34" charset="0"/>
              </a:endParaRPr>
            </a:p>
          </p:txBody>
        </p:sp>
        <p:sp>
          <p:nvSpPr>
            <p:cNvPr id="75" name="Rectangle 74">
              <a:extLst>
                <a:ext uri="{FF2B5EF4-FFF2-40B4-BE49-F238E27FC236}">
                  <a16:creationId xmlns:a16="http://schemas.microsoft.com/office/drawing/2014/main" id="{265BCA46-23B9-FB4C-889A-C219CBBC4626}"/>
                </a:ext>
              </a:extLst>
            </p:cNvPr>
            <p:cNvSpPr/>
            <p:nvPr/>
          </p:nvSpPr>
          <p:spPr>
            <a:xfrm>
              <a:off x="1542590" y="5273534"/>
              <a:ext cx="1451808" cy="307777"/>
            </a:xfrm>
            <a:prstGeom prst="rect">
              <a:avLst/>
            </a:prstGeom>
          </p:spPr>
          <p:txBody>
            <a:bodyPr wrap="none">
              <a:spAutoFit/>
            </a:bodyPr>
            <a:lstStyle/>
            <a:p>
              <a:pPr algn="r">
                <a:defRPr/>
              </a:pPr>
              <a:r>
                <a:rPr lang="fr-CA" sz="1400" spc="-20" dirty="0">
                  <a:solidFill>
                    <a:schemeClr val="bg1"/>
                  </a:solidFill>
                  <a:latin typeface="Calibri" panose="020F0502020204030204" pitchFamily="34" charset="0"/>
                </a:rPr>
                <a:t>Partenariats actifs</a:t>
              </a:r>
            </a:p>
          </p:txBody>
        </p:sp>
        <p:sp>
          <p:nvSpPr>
            <p:cNvPr id="5" name="Rectangle 4">
              <a:extLst>
                <a:ext uri="{FF2B5EF4-FFF2-40B4-BE49-F238E27FC236}">
                  <a16:creationId xmlns:a16="http://schemas.microsoft.com/office/drawing/2014/main" id="{81667929-E5B8-DC46-8982-E99B85B44A3E}"/>
                </a:ext>
              </a:extLst>
            </p:cNvPr>
            <p:cNvSpPr/>
            <p:nvPr/>
          </p:nvSpPr>
          <p:spPr>
            <a:xfrm>
              <a:off x="488735" y="5563719"/>
              <a:ext cx="2519312" cy="1251496"/>
            </a:xfrm>
            <a:prstGeom prst="rect">
              <a:avLst/>
            </a:prstGeom>
          </p:spPr>
          <p:txBody>
            <a:bodyPr wrap="square">
              <a:spAutoFit/>
            </a:bodyPr>
            <a:lstStyle/>
            <a:p>
              <a:pPr algn="r">
                <a:lnSpc>
                  <a:spcPts val="1300"/>
                </a:lnSpc>
              </a:pPr>
              <a:r>
                <a:rPr lang="fr-CA" sz="1000" spc="-20" dirty="0">
                  <a:solidFill>
                    <a:schemeClr val="bg1"/>
                  </a:solidFill>
                  <a:latin typeface="Calibri Light" panose="020F0302020204030204" pitchFamily="34" charset="0"/>
                </a:rPr>
                <a:t>Plus de 60 % de notre gamme de produits est réalisée en partenariat, ce qui nous permet d’exploiter à la source la science et l’innovation de pointe. Les partenariats externes entre entreprises en démarrage, biotechnologiques et universitaires nous aident à apporter des idées novatrices.</a:t>
              </a:r>
            </a:p>
          </p:txBody>
        </p:sp>
        <p:pic>
          <p:nvPicPr>
            <p:cNvPr id="17" name="Picture 16" descr="Icon&#10;&#10;Description automatically generated">
              <a:extLst>
                <a:ext uri="{FF2B5EF4-FFF2-40B4-BE49-F238E27FC236}">
                  <a16:creationId xmlns:a16="http://schemas.microsoft.com/office/drawing/2014/main" id="{CA2339FE-CD01-544A-8616-649872CA25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3765" y="3130735"/>
              <a:ext cx="1207977" cy="1207977"/>
            </a:xfrm>
            <a:prstGeom prst="rect">
              <a:avLst/>
            </a:prstGeom>
          </p:spPr>
        </p:pic>
      </p:grpSp>
      <p:graphicFrame>
        <p:nvGraphicFramePr>
          <p:cNvPr id="18" name="Object 17" hidden="1">
            <a:extLst>
              <a:ext uri="{FF2B5EF4-FFF2-40B4-BE49-F238E27FC236}">
                <a16:creationId xmlns:a16="http://schemas.microsoft.com/office/drawing/2014/main" id="{AF03376B-F0DC-4E45-A052-7BB7F2CF94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7" imgH="348" progId="TCLayout.ActiveDocument.1">
                  <p:embed/>
                </p:oleObj>
              </mc:Choice>
              <mc:Fallback>
                <p:oleObj name="think-cell Slide" r:id="rId7" imgW="347" imgH="348" progId="TCLayout.ActiveDocument.1">
                  <p:embed/>
                  <p:pic>
                    <p:nvPicPr>
                      <p:cNvPr id="18" name="Object 17" hidden="1">
                        <a:extLst>
                          <a:ext uri="{FF2B5EF4-FFF2-40B4-BE49-F238E27FC236}">
                            <a16:creationId xmlns:a16="http://schemas.microsoft.com/office/drawing/2014/main" id="{AF03376B-F0DC-4E45-A052-7BB7F2CF943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0B2A641-EE1A-4353-B663-913BBED2AB4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Calibri" panose="020F0502020204030204" pitchFamily="34" charset="0"/>
              <a:ea typeface="メイリオ" panose="020B0604030504040204" pitchFamily="50" charset="-128"/>
              <a:cs typeface="Calibri" panose="020F0502020204030204" pitchFamily="34" charset="0"/>
              <a:sym typeface="Calibri" panose="020F0502020204030204" pitchFamily="34" charset="0"/>
            </a:endParaRPr>
          </a:p>
        </p:txBody>
      </p:sp>
      <p:sp>
        <p:nvSpPr>
          <p:cNvPr id="62" name="Title 3">
            <a:extLst>
              <a:ext uri="{FF2B5EF4-FFF2-40B4-BE49-F238E27FC236}">
                <a16:creationId xmlns:a16="http://schemas.microsoft.com/office/drawing/2014/main" id="{4F9F486F-2290-5145-84C0-88783F8F809A}"/>
              </a:ext>
            </a:extLst>
          </p:cNvPr>
          <p:cNvSpPr txBox="1">
            <a:spLocks/>
          </p:cNvSpPr>
          <p:nvPr/>
        </p:nvSpPr>
        <p:spPr>
          <a:xfrm>
            <a:off x="606079" y="1234657"/>
            <a:ext cx="7433022" cy="1215076"/>
          </a:xfrm>
          <a:prstGeom prst="rect">
            <a:avLst/>
          </a:prstGeom>
        </p:spPr>
        <p:txBody>
          <a:bodyPr wrap="square" lIns="0" tIns="0" rIns="0" bIns="0">
            <a:spAutoFit/>
          </a:bodyPr>
          <a:lstStyle>
            <a:lvl1pPr algn="l" defTabSz="914150" rtl="0" eaLnBrk="1" latinLnBrk="0" hangingPunct="1">
              <a:spcBef>
                <a:spcPct val="0"/>
              </a:spcBef>
              <a:buNone/>
              <a:defRPr kumimoji="1" sz="2800" kern="1200" baseline="0">
                <a:solidFill>
                  <a:schemeClr val="accent2"/>
                </a:solidFill>
                <a:latin typeface="Calibri" pitchFamily="34" charset="0"/>
                <a:ea typeface="メイリオ" pitchFamily="50" charset="-128"/>
                <a:cs typeface="Calibri" pitchFamily="34" charset="0"/>
              </a:defRPr>
            </a:lvl1pPr>
          </a:lstStyle>
          <a:p>
            <a:pPr>
              <a:lnSpc>
                <a:spcPts val="2400"/>
              </a:lnSpc>
            </a:pPr>
            <a:r>
              <a:rPr lang="fr-CA" sz="1800" dirty="0">
                <a:solidFill>
                  <a:schemeClr val="tx1"/>
                </a:solidFill>
                <a:latin typeface="Calibri Light" panose="020F0302020204030204" pitchFamily="34" charset="0"/>
              </a:rPr>
              <a:t>Chez Takeda, notre raison d’être est d’offrir une santé meilleure et un avenir prometteur aux gens du monde entier. Alors que les sciences et la technologie que nous faisons progresser évoluent constamment, notre ambition demeure. Nous faisons avancer la science pour pouvoir transformer plus de vies.</a:t>
            </a:r>
          </a:p>
        </p:txBody>
      </p:sp>
      <p:sp>
        <p:nvSpPr>
          <p:cNvPr id="40" name="Rectangle 39">
            <a:extLst>
              <a:ext uri="{FF2B5EF4-FFF2-40B4-BE49-F238E27FC236}">
                <a16:creationId xmlns:a16="http://schemas.microsoft.com/office/drawing/2014/main" id="{92BDE792-E8DD-C14A-AE44-317FBF722AEC}"/>
              </a:ext>
            </a:extLst>
          </p:cNvPr>
          <p:cNvSpPr/>
          <p:nvPr/>
        </p:nvSpPr>
        <p:spPr>
          <a:xfrm>
            <a:off x="0" y="0"/>
            <a:ext cx="204186" cy="120806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en-JP" dirty="0"/>
          </a:p>
        </p:txBody>
      </p:sp>
      <p:sp>
        <p:nvSpPr>
          <p:cNvPr id="78" name="Text Placeholder 2">
            <a:extLst>
              <a:ext uri="{FF2B5EF4-FFF2-40B4-BE49-F238E27FC236}">
                <a16:creationId xmlns:a16="http://schemas.microsoft.com/office/drawing/2014/main" id="{C1C4A5B1-E1BB-E24D-9DBD-2319A1D834D6}"/>
              </a:ext>
            </a:extLst>
          </p:cNvPr>
          <p:cNvSpPr txBox="1">
            <a:spLocks/>
          </p:cNvSpPr>
          <p:nvPr/>
        </p:nvSpPr>
        <p:spPr>
          <a:xfrm>
            <a:off x="6607520" y="4446461"/>
            <a:ext cx="2089242" cy="738664"/>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4C4948"/>
              </a:buClr>
              <a:buSzTx/>
              <a:buFont typeface="Arial" panose="020B0604020202020204" pitchFamily="34" charset="0"/>
              <a:buNone/>
              <a:tabLst/>
              <a:defRPr/>
            </a:pPr>
            <a:r>
              <a:rPr lang="fr-CA" sz="2800" b="1" spc="-20" dirty="0">
                <a:solidFill>
                  <a:schemeClr val="bg1"/>
                </a:solidFill>
              </a:rPr>
              <a:t>Plus de </a:t>
            </a:r>
            <a:r>
              <a:rPr lang="fr-CA" sz="4800" b="1" spc="-20" dirty="0">
                <a:solidFill>
                  <a:schemeClr val="bg1"/>
                </a:solidFill>
              </a:rPr>
              <a:t>200</a:t>
            </a:r>
            <a:endParaRPr kumimoji="1" lang="fr-CA" sz="4800" b="1" u="none" strike="noStrike" kern="1200" cap="none" spc="-20" normalizeH="0" noProof="0" dirty="0">
              <a:ln>
                <a:noFill/>
              </a:ln>
              <a:solidFill>
                <a:schemeClr val="bg1"/>
              </a:solidFill>
              <a:effectLst/>
              <a:uLnTx/>
              <a:uFillTx/>
            </a:endParaRPr>
          </a:p>
        </p:txBody>
      </p:sp>
      <p:sp>
        <p:nvSpPr>
          <p:cNvPr id="85" name="Text Placeholder 2">
            <a:extLst>
              <a:ext uri="{FF2B5EF4-FFF2-40B4-BE49-F238E27FC236}">
                <a16:creationId xmlns:a16="http://schemas.microsoft.com/office/drawing/2014/main" id="{D897314F-80B4-F14A-AE36-C23A5D9FB3E1}"/>
              </a:ext>
            </a:extLst>
          </p:cNvPr>
          <p:cNvSpPr txBox="1">
            <a:spLocks/>
          </p:cNvSpPr>
          <p:nvPr/>
        </p:nvSpPr>
        <p:spPr>
          <a:xfrm>
            <a:off x="1549781" y="4562091"/>
            <a:ext cx="1368679" cy="484748"/>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0" indent="0">
              <a:spcBef>
                <a:spcPts val="600"/>
              </a:spcBef>
              <a:spcAft>
                <a:spcPts val="600"/>
              </a:spcAft>
              <a:buNone/>
              <a:defRPr/>
            </a:pPr>
            <a:r>
              <a:rPr lang="fr-CA" sz="1050" b="1" spc="-20" dirty="0">
                <a:solidFill>
                  <a:schemeClr val="bg1"/>
                </a:solidFill>
              </a:rPr>
              <a:t>NOUVELLES ENTITÉS MOLÉCULAIRES AU STADE CLINIQUE</a:t>
            </a:r>
          </a:p>
        </p:txBody>
      </p:sp>
      <p:sp>
        <p:nvSpPr>
          <p:cNvPr id="2" name="Title 1">
            <a:extLst>
              <a:ext uri="{FF2B5EF4-FFF2-40B4-BE49-F238E27FC236}">
                <a16:creationId xmlns:a16="http://schemas.microsoft.com/office/drawing/2014/main" id="{F9B05D0D-D1F3-0E4E-BF24-44FCDAA01EC7}"/>
              </a:ext>
            </a:extLst>
          </p:cNvPr>
          <p:cNvSpPr>
            <a:spLocks noGrp="1"/>
          </p:cNvSpPr>
          <p:nvPr>
            <p:ph type="title"/>
          </p:nvPr>
        </p:nvSpPr>
        <p:spPr>
          <a:xfrm>
            <a:off x="606078" y="205147"/>
            <a:ext cx="9940253" cy="685801"/>
          </a:xfrm>
        </p:spPr>
        <p:txBody>
          <a:bodyPr>
            <a:noAutofit/>
          </a:bodyPr>
          <a:lstStyle/>
          <a:p>
            <a:r>
              <a:rPr lang="fr-CA" sz="3200" dirty="0"/>
              <a:t>Recherche et développement</a:t>
            </a:r>
          </a:p>
        </p:txBody>
      </p:sp>
      <p:cxnSp>
        <p:nvCxnSpPr>
          <p:cNvPr id="61" name="Straight Connector 60">
            <a:extLst>
              <a:ext uri="{FF2B5EF4-FFF2-40B4-BE49-F238E27FC236}">
                <a16:creationId xmlns:a16="http://schemas.microsoft.com/office/drawing/2014/main" id="{28EC74FD-372B-F244-9084-95E812DD7119}"/>
              </a:ext>
            </a:extLst>
          </p:cNvPr>
          <p:cNvCxnSpPr>
            <a:cxnSpLocks/>
          </p:cNvCxnSpPr>
          <p:nvPr/>
        </p:nvCxnSpPr>
        <p:spPr>
          <a:xfrm>
            <a:off x="355416" y="5165160"/>
            <a:ext cx="292723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170177-C5A1-914E-8F1D-F80EF6C16129}"/>
              </a:ext>
            </a:extLst>
          </p:cNvPr>
          <p:cNvCxnSpPr>
            <a:cxnSpLocks/>
          </p:cNvCxnSpPr>
          <p:nvPr/>
        </p:nvCxnSpPr>
        <p:spPr>
          <a:xfrm>
            <a:off x="6484622" y="5166081"/>
            <a:ext cx="275278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6F76751-F173-7F47-8F11-B6E6FD8C704B}"/>
              </a:ext>
            </a:extLst>
          </p:cNvPr>
          <p:cNvCxnSpPr>
            <a:cxnSpLocks/>
          </p:cNvCxnSpPr>
          <p:nvPr/>
        </p:nvCxnSpPr>
        <p:spPr>
          <a:xfrm>
            <a:off x="3416234" y="5154284"/>
            <a:ext cx="288065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D336DD3-24F9-604D-95A0-2F5CD7514943}"/>
              </a:ext>
            </a:extLst>
          </p:cNvPr>
          <p:cNvCxnSpPr>
            <a:cxnSpLocks/>
          </p:cNvCxnSpPr>
          <p:nvPr/>
        </p:nvCxnSpPr>
        <p:spPr>
          <a:xfrm>
            <a:off x="6249228" y="5165160"/>
            <a:ext cx="288886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A2904A8-9454-DD44-8F11-5370A295A3A0}"/>
              </a:ext>
            </a:extLst>
          </p:cNvPr>
          <p:cNvGrpSpPr/>
          <p:nvPr/>
        </p:nvGrpSpPr>
        <p:grpSpPr>
          <a:xfrm>
            <a:off x="3480320" y="2811431"/>
            <a:ext cx="2645674" cy="4062018"/>
            <a:chOff x="6330569" y="2811431"/>
            <a:chExt cx="2645674" cy="4062018"/>
          </a:xfrm>
        </p:grpSpPr>
        <p:sp>
          <p:nvSpPr>
            <p:cNvPr id="46" name="TextBox 45">
              <a:extLst>
                <a:ext uri="{FF2B5EF4-FFF2-40B4-BE49-F238E27FC236}">
                  <a16:creationId xmlns:a16="http://schemas.microsoft.com/office/drawing/2014/main" id="{D416D3AB-2403-504F-9438-C6D380A3533C}"/>
                </a:ext>
              </a:extLst>
            </p:cNvPr>
            <p:cNvSpPr txBox="1"/>
            <p:nvPr/>
          </p:nvSpPr>
          <p:spPr>
            <a:xfrm>
              <a:off x="6330569" y="2811431"/>
              <a:ext cx="2645674" cy="4062018"/>
            </a:xfrm>
            <a:prstGeom prst="round1Rect">
              <a:avLst>
                <a:gd name="adj" fmla="val 33549"/>
              </a:avLst>
            </a:prstGeom>
            <a:solidFill>
              <a:schemeClr val="accent3"/>
            </a:solidFill>
            <a:effectLst/>
          </p:spPr>
          <p:txBody>
            <a:bodyPr wrap="square" lIns="108000" tIns="0" rIns="0" bIns="0" rtlCol="0" anchor="ctr" anchorCtr="0">
              <a:noAutofit/>
            </a:bodyPr>
            <a:lstStyle/>
            <a:p>
              <a:pPr algn="ctr">
                <a:defRPr/>
              </a:pPr>
              <a:endParaRPr lang="en-US" sz="1400" spc="-20" dirty="0">
                <a:latin typeface="Calibri" panose="020F0502020204030204" pitchFamily="34" charset="0"/>
              </a:endParaRPr>
            </a:p>
          </p:txBody>
        </p:sp>
        <p:sp>
          <p:nvSpPr>
            <p:cNvPr id="59" name="Rectangle 58">
              <a:extLst>
                <a:ext uri="{FF2B5EF4-FFF2-40B4-BE49-F238E27FC236}">
                  <a16:creationId xmlns:a16="http://schemas.microsoft.com/office/drawing/2014/main" id="{B2F0B53E-6D4C-884E-A932-96E97075CE24}"/>
                </a:ext>
              </a:extLst>
            </p:cNvPr>
            <p:cNvSpPr/>
            <p:nvPr/>
          </p:nvSpPr>
          <p:spPr>
            <a:xfrm>
              <a:off x="7123799" y="5273103"/>
              <a:ext cx="1730116" cy="523220"/>
            </a:xfrm>
            <a:prstGeom prst="rect">
              <a:avLst/>
            </a:prstGeom>
          </p:spPr>
          <p:txBody>
            <a:bodyPr wrap="square">
              <a:spAutoFit/>
            </a:bodyPr>
            <a:lstStyle/>
            <a:p>
              <a:pPr algn="r">
                <a:defRPr/>
              </a:pPr>
              <a:r>
                <a:rPr lang="fr-CA" sz="1400" spc="-20" dirty="0">
                  <a:solidFill>
                    <a:schemeClr val="bg1"/>
                  </a:solidFill>
                  <a:latin typeface="Calibri" panose="020F0502020204030204" pitchFamily="34" charset="0"/>
                </a:rPr>
                <a:t>Modalités diversifiées de recherche</a:t>
              </a:r>
            </a:p>
          </p:txBody>
        </p:sp>
        <p:grpSp>
          <p:nvGrpSpPr>
            <p:cNvPr id="14" name="Group 13">
              <a:extLst>
                <a:ext uri="{FF2B5EF4-FFF2-40B4-BE49-F238E27FC236}">
                  <a16:creationId xmlns:a16="http://schemas.microsoft.com/office/drawing/2014/main" id="{FA7E071E-175B-3D4B-8B0B-0FA3BBF4C4A3}"/>
                </a:ext>
              </a:extLst>
            </p:cNvPr>
            <p:cNvGrpSpPr/>
            <p:nvPr/>
          </p:nvGrpSpPr>
          <p:grpSpPr>
            <a:xfrm>
              <a:off x="7102814" y="3025255"/>
              <a:ext cx="1729163" cy="1693954"/>
              <a:chOff x="4315087" y="3521071"/>
              <a:chExt cx="689666" cy="675624"/>
            </a:xfrm>
          </p:grpSpPr>
          <p:graphicFrame>
            <p:nvGraphicFramePr>
              <p:cNvPr id="76" name="Chart 75">
                <a:extLst>
                  <a:ext uri="{FF2B5EF4-FFF2-40B4-BE49-F238E27FC236}">
                    <a16:creationId xmlns:a16="http://schemas.microsoft.com/office/drawing/2014/main" id="{EBA791A8-AA57-7E48-923A-28822508B0E8}"/>
                  </a:ext>
                </a:extLst>
              </p:cNvPr>
              <p:cNvGraphicFramePr/>
              <p:nvPr/>
            </p:nvGraphicFramePr>
            <p:xfrm>
              <a:off x="4315087" y="3521071"/>
              <a:ext cx="689666" cy="675624"/>
            </p:xfrm>
            <a:graphic>
              <a:graphicData uri="http://schemas.openxmlformats.org/drawingml/2006/chart">
                <c:chart xmlns:c="http://schemas.openxmlformats.org/drawingml/2006/chart" xmlns:r="http://schemas.openxmlformats.org/officeDocument/2006/relationships" r:id="rId9"/>
              </a:graphicData>
            </a:graphic>
          </p:graphicFrame>
          <p:sp>
            <p:nvSpPr>
              <p:cNvPr id="98" name="Text Placeholder 2">
                <a:extLst>
                  <a:ext uri="{FF2B5EF4-FFF2-40B4-BE49-F238E27FC236}">
                    <a16:creationId xmlns:a16="http://schemas.microsoft.com/office/drawing/2014/main" id="{FAC8CB47-88E5-EC4A-B4EC-C96197F19F00}"/>
                  </a:ext>
                </a:extLst>
              </p:cNvPr>
              <p:cNvSpPr txBox="1">
                <a:spLocks/>
              </p:cNvSpPr>
              <p:nvPr/>
            </p:nvSpPr>
            <p:spPr>
              <a:xfrm>
                <a:off x="4383448" y="3730576"/>
                <a:ext cx="587434" cy="257785"/>
              </a:xfrm>
              <a:prstGeom prst="rect">
                <a:avLst/>
              </a:prstGeom>
            </p:spPr>
            <p:txBody>
              <a:bodyPr vert="horz" wrap="square" lIns="0" tIns="45720" rIns="91440" bIns="4572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
                    <a:srgbClr val="4C4948"/>
                  </a:buClr>
                  <a:buSzTx/>
                  <a:buFont typeface="Arial" panose="020B0604020202020204" pitchFamily="34" charset="0"/>
                  <a:buNone/>
                  <a:tabLst/>
                  <a:defRPr/>
                </a:pPr>
                <a:r>
                  <a:rPr kumimoji="1" lang="fr-CA" sz="3600" u="none" strike="noStrike" cap="none" spc="-20" noProof="0" dirty="0">
                    <a:ln>
                      <a:noFill/>
                    </a:ln>
                    <a:solidFill>
                      <a:schemeClr val="accent6"/>
                    </a:solidFill>
                    <a:effectLst/>
                    <a:uLnTx/>
                    <a:uFillTx/>
                  </a:rPr>
                  <a:t>70 %</a:t>
                </a:r>
              </a:p>
            </p:txBody>
          </p:sp>
        </p:grpSp>
        <p:sp>
          <p:nvSpPr>
            <p:cNvPr id="60" name="Text Placeholder 2">
              <a:extLst>
                <a:ext uri="{FF2B5EF4-FFF2-40B4-BE49-F238E27FC236}">
                  <a16:creationId xmlns:a16="http://schemas.microsoft.com/office/drawing/2014/main" id="{80DBF490-1F12-5749-A29F-B5A6088C2B84}"/>
                </a:ext>
              </a:extLst>
            </p:cNvPr>
            <p:cNvSpPr txBox="1">
              <a:spLocks/>
            </p:cNvSpPr>
            <p:nvPr/>
          </p:nvSpPr>
          <p:spPr>
            <a:xfrm>
              <a:off x="6410347" y="3533339"/>
              <a:ext cx="1110962" cy="1615827"/>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19063" indent="-119063">
                <a:spcBef>
                  <a:spcPts val="0"/>
                </a:spcBef>
                <a:buClr>
                  <a:schemeClr val="bg1"/>
                </a:buClr>
                <a:defRPr/>
              </a:pPr>
              <a:r>
                <a:rPr lang="fr-CA" sz="900" spc="-20" dirty="0">
                  <a:solidFill>
                    <a:schemeClr val="bg1"/>
                  </a:solidFill>
                </a:rPr>
                <a:t>PRODUITS </a:t>
              </a:r>
              <a:br>
                <a:rPr lang="fr-CA" sz="900" spc="-20" dirty="0">
                  <a:solidFill>
                    <a:schemeClr val="bg1"/>
                  </a:solidFill>
                </a:rPr>
              </a:br>
              <a:r>
                <a:rPr lang="fr-CA" sz="900" spc="-20" dirty="0">
                  <a:solidFill>
                    <a:schemeClr val="bg1"/>
                  </a:solidFill>
                </a:rPr>
                <a:t>BIOLOGIQUES</a:t>
              </a:r>
              <a:br>
                <a:rPr sz="500" spc="-20" dirty="0"/>
              </a:br>
              <a:endParaRPr lang="fr-CA" sz="500" spc="-20" dirty="0">
                <a:solidFill>
                  <a:schemeClr val="bg1"/>
                </a:solidFill>
              </a:endParaRPr>
            </a:p>
            <a:p>
              <a:pPr marL="119063" indent="-119063">
                <a:spcBef>
                  <a:spcPts val="0"/>
                </a:spcBef>
                <a:buClr>
                  <a:schemeClr val="bg1"/>
                </a:buClr>
                <a:defRPr/>
              </a:pPr>
              <a:r>
                <a:rPr lang="fr-CA" sz="900" spc="-20" dirty="0">
                  <a:solidFill>
                    <a:schemeClr val="bg1"/>
                  </a:solidFill>
                </a:rPr>
                <a:t>THÉRAPIES </a:t>
              </a:r>
              <a:br>
                <a:rPr lang="fr-CA" sz="900" spc="-20" dirty="0">
                  <a:solidFill>
                    <a:schemeClr val="bg1"/>
                  </a:solidFill>
                </a:rPr>
              </a:br>
              <a:r>
                <a:rPr lang="fr-CA" sz="900" spc="-20" dirty="0">
                  <a:solidFill>
                    <a:schemeClr val="bg1"/>
                  </a:solidFill>
                </a:rPr>
                <a:t>CELLULAIRE ET GÉNÉTIQUE</a:t>
              </a:r>
            </a:p>
            <a:p>
              <a:pPr marL="119063" indent="-119063">
                <a:spcBef>
                  <a:spcPts val="0"/>
                </a:spcBef>
                <a:buClr>
                  <a:schemeClr val="bg1"/>
                </a:buClr>
                <a:defRPr/>
              </a:pPr>
              <a:endParaRPr lang="fr-CA" sz="500" spc="-20" dirty="0">
                <a:solidFill>
                  <a:schemeClr val="bg1"/>
                </a:solidFill>
              </a:endParaRPr>
            </a:p>
            <a:p>
              <a:pPr marL="119063" indent="-119063">
                <a:spcBef>
                  <a:spcPts val="0"/>
                </a:spcBef>
                <a:buClr>
                  <a:schemeClr val="bg1"/>
                </a:buClr>
                <a:defRPr/>
              </a:pPr>
              <a:r>
                <a:rPr lang="fr-CA" sz="900" spc="-20" dirty="0">
                  <a:solidFill>
                    <a:schemeClr val="bg1"/>
                  </a:solidFill>
                </a:rPr>
                <a:t>MICROBIOME </a:t>
              </a:r>
              <a:br>
                <a:rPr lang="fr-CA" sz="900" spc="-20" dirty="0">
                  <a:solidFill>
                    <a:schemeClr val="bg1"/>
                  </a:solidFill>
                </a:rPr>
              </a:br>
              <a:r>
                <a:rPr lang="fr-CA" sz="900" spc="-20" dirty="0">
                  <a:solidFill>
                    <a:schemeClr val="bg1"/>
                  </a:solidFill>
                </a:rPr>
                <a:t>ET AUTRES MODALITÉS</a:t>
              </a:r>
              <a:br>
                <a:rPr sz="900" spc="-20" dirty="0"/>
              </a:br>
              <a:endParaRPr lang="fr-CA" sz="500" spc="-20" dirty="0">
                <a:solidFill>
                  <a:schemeClr val="bg1"/>
                </a:solidFill>
              </a:endParaRPr>
            </a:p>
            <a:p>
              <a:pPr marL="119063" indent="-119063">
                <a:spcBef>
                  <a:spcPts val="0"/>
                </a:spcBef>
                <a:buClr>
                  <a:schemeClr val="bg1"/>
                </a:buClr>
                <a:defRPr/>
              </a:pPr>
              <a:r>
                <a:rPr lang="fr-CA" sz="900" spc="-20" dirty="0">
                  <a:solidFill>
                    <a:schemeClr val="bg1"/>
                  </a:solidFill>
                </a:rPr>
                <a:t>PEPTIDES ET OLIGONUCLÉOTIDES</a:t>
              </a:r>
            </a:p>
          </p:txBody>
        </p:sp>
        <p:sp>
          <p:nvSpPr>
            <p:cNvPr id="41" name="Text Placeholder 2">
              <a:extLst>
                <a:ext uri="{FF2B5EF4-FFF2-40B4-BE49-F238E27FC236}">
                  <a16:creationId xmlns:a16="http://schemas.microsoft.com/office/drawing/2014/main" id="{491B9794-3C48-724B-8DBA-133C2D3DC6C9}"/>
                </a:ext>
              </a:extLst>
            </p:cNvPr>
            <p:cNvSpPr txBox="1">
              <a:spLocks/>
            </p:cNvSpPr>
            <p:nvPr/>
          </p:nvSpPr>
          <p:spPr>
            <a:xfrm>
              <a:off x="6516302" y="3131040"/>
              <a:ext cx="689469" cy="276999"/>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ts val="0"/>
                </a:spcBef>
                <a:buNone/>
                <a:defRPr/>
              </a:pPr>
              <a:r>
                <a:rPr lang="fr-CA" sz="900" spc="-20" dirty="0">
                  <a:solidFill>
                    <a:schemeClr val="bg1"/>
                  </a:solidFill>
                </a:rPr>
                <a:t>PETITES MOLÉCULES</a:t>
              </a:r>
            </a:p>
          </p:txBody>
        </p:sp>
        <p:sp>
          <p:nvSpPr>
            <p:cNvPr id="16" name="Rectangle 15">
              <a:extLst>
                <a:ext uri="{FF2B5EF4-FFF2-40B4-BE49-F238E27FC236}">
                  <a16:creationId xmlns:a16="http://schemas.microsoft.com/office/drawing/2014/main" id="{A4F94E13-0894-104A-A28B-859C4851CD33}"/>
                </a:ext>
              </a:extLst>
            </p:cNvPr>
            <p:cNvSpPr/>
            <p:nvPr/>
          </p:nvSpPr>
          <p:spPr>
            <a:xfrm>
              <a:off x="6477022" y="5762050"/>
              <a:ext cx="2378910" cy="918072"/>
            </a:xfrm>
            <a:prstGeom prst="rect">
              <a:avLst/>
            </a:prstGeom>
          </p:spPr>
          <p:txBody>
            <a:bodyPr wrap="square">
              <a:spAutoFit/>
            </a:bodyPr>
            <a:lstStyle/>
            <a:p>
              <a:pPr algn="r">
                <a:lnSpc>
                  <a:spcPts val="1300"/>
                </a:lnSpc>
              </a:pPr>
              <a:r>
                <a:rPr lang="fr-CA" sz="1000" spc="-20" dirty="0">
                  <a:solidFill>
                    <a:schemeClr val="bg1"/>
                  </a:solidFill>
                  <a:latin typeface="Calibri Light" panose="020F0302020204030204" pitchFamily="34" charset="0"/>
                </a:rPr>
                <a:t>Faire progresser plusieurs candidats immunothérapeutiques de première classe dans les cancers du sang et les tumeurs solides, ainsi que l’élan clinique dans les maladies rares chez les enfants.</a:t>
              </a:r>
            </a:p>
          </p:txBody>
        </p:sp>
        <p:cxnSp>
          <p:nvCxnSpPr>
            <p:cNvPr id="79" name="Straight Connector 78">
              <a:extLst>
                <a:ext uri="{FF2B5EF4-FFF2-40B4-BE49-F238E27FC236}">
                  <a16:creationId xmlns:a16="http://schemas.microsoft.com/office/drawing/2014/main" id="{AF99971E-C6CF-334D-B0D2-9EA3C776484D}"/>
                </a:ext>
              </a:extLst>
            </p:cNvPr>
            <p:cNvCxnSpPr>
              <a:cxnSpLocks/>
            </p:cNvCxnSpPr>
            <p:nvPr/>
          </p:nvCxnSpPr>
          <p:spPr>
            <a:xfrm>
              <a:off x="7244638" y="3348034"/>
              <a:ext cx="311589" cy="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584F319-4ECF-2A4A-B3FA-C8D8F38F363A}"/>
                </a:ext>
              </a:extLst>
            </p:cNvPr>
            <p:cNvCxnSpPr>
              <a:cxnSpLocks/>
            </p:cNvCxnSpPr>
            <p:nvPr/>
          </p:nvCxnSpPr>
          <p:spPr>
            <a:xfrm>
              <a:off x="7244638" y="4396658"/>
              <a:ext cx="31158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Slide Number Placeholder 5">
            <a:extLst>
              <a:ext uri="{FF2B5EF4-FFF2-40B4-BE49-F238E27FC236}">
                <a16:creationId xmlns:a16="http://schemas.microsoft.com/office/drawing/2014/main" id="{EE152AC9-F0E4-5C49-BACB-48F758A72B9C}"/>
              </a:ext>
            </a:extLst>
          </p:cNvPr>
          <p:cNvSpPr txBox="1">
            <a:spLocks/>
          </p:cNvSpPr>
          <p:nvPr/>
        </p:nvSpPr>
        <p:spPr>
          <a:xfrm>
            <a:off x="164464" y="6510008"/>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pc="-20" smtClean="0"/>
              <a:pPr defTabSz="1218810"/>
              <a:t>11</a:t>
            </a:fld>
            <a:endParaRPr lang="fr-CA" altLang="en-US" sz="800" spc="-20"/>
          </a:p>
        </p:txBody>
      </p:sp>
      <p:cxnSp>
        <p:nvCxnSpPr>
          <p:cNvPr id="58" name="Straight Connector 57">
            <a:extLst>
              <a:ext uri="{FF2B5EF4-FFF2-40B4-BE49-F238E27FC236}">
                <a16:creationId xmlns:a16="http://schemas.microsoft.com/office/drawing/2014/main" id="{1D5485B0-8752-0C48-8167-B6A3FB1DB953}"/>
              </a:ext>
            </a:extLst>
          </p:cNvPr>
          <p:cNvCxnSpPr>
            <a:cxnSpLocks/>
          </p:cNvCxnSpPr>
          <p:nvPr/>
        </p:nvCxnSpPr>
        <p:spPr>
          <a:xfrm>
            <a:off x="3366465" y="5165160"/>
            <a:ext cx="292723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24626B6B-2651-39B9-C9CE-9657D6F5D892}"/>
              </a:ext>
            </a:extLst>
          </p:cNvPr>
          <p:cNvGrpSpPr/>
          <p:nvPr/>
        </p:nvGrpSpPr>
        <p:grpSpPr>
          <a:xfrm>
            <a:off x="9271819" y="2826891"/>
            <a:ext cx="2647890" cy="4046557"/>
            <a:chOff x="9245660" y="2826891"/>
            <a:chExt cx="2647890" cy="4046557"/>
          </a:xfrm>
        </p:grpSpPr>
        <p:sp>
          <p:nvSpPr>
            <p:cNvPr id="49" name="TextBox 48">
              <a:extLst>
                <a:ext uri="{FF2B5EF4-FFF2-40B4-BE49-F238E27FC236}">
                  <a16:creationId xmlns:a16="http://schemas.microsoft.com/office/drawing/2014/main" id="{2CA5B866-7AAA-B890-43A2-9F08DA5C16B6}"/>
                </a:ext>
              </a:extLst>
            </p:cNvPr>
            <p:cNvSpPr txBox="1"/>
            <p:nvPr/>
          </p:nvSpPr>
          <p:spPr>
            <a:xfrm>
              <a:off x="9247973" y="2826891"/>
              <a:ext cx="2645577" cy="4046557"/>
            </a:xfrm>
            <a:prstGeom prst="round1Rect">
              <a:avLst>
                <a:gd name="adj" fmla="val 33549"/>
              </a:avLst>
            </a:prstGeom>
            <a:solidFill>
              <a:schemeClr val="accent4"/>
            </a:solidFill>
            <a:effectLst/>
          </p:spPr>
          <p:txBody>
            <a:bodyPr wrap="square" lIns="108000" tIns="0" rIns="0" bIns="0" rtlCol="0" anchor="ctr" anchorCtr="0">
              <a:noAutofit/>
            </a:bodyPr>
            <a:lstStyle/>
            <a:p>
              <a:pPr algn="ctr">
                <a:defRPr/>
              </a:pPr>
              <a:endParaRPr lang="en-US" sz="1400" spc="-20" dirty="0">
                <a:latin typeface="Calibri" panose="020F0502020204030204" pitchFamily="34" charset="0"/>
              </a:endParaRPr>
            </a:p>
          </p:txBody>
        </p:sp>
        <p:sp>
          <p:nvSpPr>
            <p:cNvPr id="52" name="Rectangle 51">
              <a:extLst>
                <a:ext uri="{FF2B5EF4-FFF2-40B4-BE49-F238E27FC236}">
                  <a16:creationId xmlns:a16="http://schemas.microsoft.com/office/drawing/2014/main" id="{41C867AE-3158-0659-247D-B0BC7BEACAC7}"/>
                </a:ext>
              </a:extLst>
            </p:cNvPr>
            <p:cNvSpPr/>
            <p:nvPr/>
          </p:nvSpPr>
          <p:spPr>
            <a:xfrm>
              <a:off x="9245660" y="5273103"/>
              <a:ext cx="2526944" cy="461665"/>
            </a:xfrm>
            <a:prstGeom prst="rect">
              <a:avLst/>
            </a:prstGeom>
          </p:spPr>
          <p:txBody>
            <a:bodyPr wrap="square">
              <a:spAutoFit/>
            </a:bodyPr>
            <a:lstStyle/>
            <a:p>
              <a:pPr algn="r">
                <a:defRPr/>
              </a:pPr>
              <a:r>
                <a:rPr lang="fr-CA" sz="1200" spc="-20" dirty="0">
                  <a:solidFill>
                    <a:schemeClr val="bg1"/>
                  </a:solidFill>
                  <a:latin typeface="Calibri" panose="020F0502020204030204" pitchFamily="34" charset="0"/>
                </a:rPr>
                <a:t>Investissement en recherche et développement pour l’exercice 21</a:t>
              </a:r>
            </a:p>
          </p:txBody>
        </p:sp>
        <p:sp>
          <p:nvSpPr>
            <p:cNvPr id="57" name="Rectangle 56">
              <a:extLst>
                <a:ext uri="{FF2B5EF4-FFF2-40B4-BE49-F238E27FC236}">
                  <a16:creationId xmlns:a16="http://schemas.microsoft.com/office/drawing/2014/main" id="{CBA98F7F-445C-DE65-49F7-9C6216AB47BA}"/>
                </a:ext>
              </a:extLst>
            </p:cNvPr>
            <p:cNvSpPr/>
            <p:nvPr/>
          </p:nvSpPr>
          <p:spPr>
            <a:xfrm>
              <a:off x="9247973" y="5720242"/>
              <a:ext cx="2532375" cy="918072"/>
            </a:xfrm>
            <a:prstGeom prst="rect">
              <a:avLst/>
            </a:prstGeom>
          </p:spPr>
          <p:txBody>
            <a:bodyPr wrap="square">
              <a:spAutoFit/>
            </a:bodyPr>
            <a:lstStyle/>
            <a:p>
              <a:pPr algn="r">
                <a:lnSpc>
                  <a:spcPts val="1300"/>
                </a:lnSpc>
              </a:pPr>
              <a:r>
                <a:rPr lang="fr-CA" sz="1000" spc="-20" dirty="0">
                  <a:solidFill>
                    <a:schemeClr val="bg1"/>
                  </a:solidFill>
                  <a:effectLst/>
                  <a:latin typeface="Calibri" panose="020F0502020204030204" pitchFamily="34" charset="0"/>
                </a:rPr>
                <a:t>En plus des programmes en phase avancée susceptibles de lancer de multiples produits à court terme, les programmes essentiels aux premières étapes du développement offrent des possibilités durables à long terme.</a:t>
              </a:r>
              <a:endParaRPr lang="fr-CA" sz="1000" spc="-20" dirty="0">
                <a:solidFill>
                  <a:schemeClr val="bg1"/>
                </a:solidFill>
                <a:latin typeface="Calibri Light" panose="020F0302020204030204" pitchFamily="34" charset="0"/>
              </a:endParaRPr>
            </a:p>
          </p:txBody>
        </p:sp>
        <p:pic>
          <p:nvPicPr>
            <p:cNvPr id="63" name="Picture 62" descr="Icon&#10;&#10;Description automatically generated">
              <a:extLst>
                <a:ext uri="{FF2B5EF4-FFF2-40B4-BE49-F238E27FC236}">
                  <a16:creationId xmlns:a16="http://schemas.microsoft.com/office/drawing/2014/main" id="{765C451B-73D1-742D-CC40-5BAF5EDABD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2054" y="2979144"/>
              <a:ext cx="1350004" cy="1350004"/>
            </a:xfrm>
            <a:prstGeom prst="rect">
              <a:avLst/>
            </a:prstGeom>
          </p:spPr>
        </p:pic>
        <p:sp>
          <p:nvSpPr>
            <p:cNvPr id="70" name="Rectangle 69">
              <a:extLst>
                <a:ext uri="{FF2B5EF4-FFF2-40B4-BE49-F238E27FC236}">
                  <a16:creationId xmlns:a16="http://schemas.microsoft.com/office/drawing/2014/main" id="{0E4B9484-C826-B5B1-F7DF-F2BD1442523D}"/>
                </a:ext>
              </a:extLst>
            </p:cNvPr>
            <p:cNvSpPr/>
            <p:nvPr/>
          </p:nvSpPr>
          <p:spPr>
            <a:xfrm>
              <a:off x="9420307" y="6557395"/>
              <a:ext cx="2360041" cy="254109"/>
            </a:xfrm>
            <a:prstGeom prst="rect">
              <a:avLst/>
            </a:prstGeom>
          </p:spPr>
          <p:txBody>
            <a:bodyPr wrap="square">
              <a:spAutoFit/>
            </a:bodyPr>
            <a:lstStyle/>
            <a:p>
              <a:pPr algn="r">
                <a:lnSpc>
                  <a:spcPts val="1400"/>
                </a:lnSpc>
              </a:pPr>
              <a:r>
                <a:rPr lang="fr-CA" sz="750" spc="-20" dirty="0">
                  <a:solidFill>
                    <a:schemeClr val="bg1"/>
                  </a:solidFill>
                  <a:effectLst/>
                  <a:latin typeface="Calibri" panose="020F0502020204030204" pitchFamily="34" charset="0"/>
                </a:rPr>
                <a:t>*Montant en date du 31 mars 2022.</a:t>
              </a:r>
              <a:endParaRPr lang="fr-CA" sz="750" spc="-20" dirty="0">
                <a:solidFill>
                  <a:schemeClr val="bg1"/>
                </a:solidFill>
                <a:latin typeface="Calibri Light" panose="020F0302020204030204" pitchFamily="34" charset="0"/>
              </a:endParaRPr>
            </a:p>
          </p:txBody>
        </p:sp>
      </p:grpSp>
      <p:sp>
        <p:nvSpPr>
          <p:cNvPr id="67" name="Text Placeholder 2">
            <a:extLst>
              <a:ext uri="{FF2B5EF4-FFF2-40B4-BE49-F238E27FC236}">
                <a16:creationId xmlns:a16="http://schemas.microsoft.com/office/drawing/2014/main" id="{D069CB84-5BA9-A237-3582-9475C7FE4367}"/>
              </a:ext>
            </a:extLst>
          </p:cNvPr>
          <p:cNvSpPr txBox="1">
            <a:spLocks/>
          </p:cNvSpPr>
          <p:nvPr/>
        </p:nvSpPr>
        <p:spPr>
          <a:xfrm>
            <a:off x="9326880" y="4671930"/>
            <a:ext cx="2552700" cy="461665"/>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4C4948"/>
              </a:buClr>
              <a:buSzTx/>
              <a:buFont typeface="Arial" panose="020B0604020202020204" pitchFamily="34" charset="0"/>
              <a:buNone/>
              <a:tabLst/>
              <a:defRPr/>
            </a:pPr>
            <a:r>
              <a:rPr lang="fr-CA" sz="3000" b="1" spc="-20" dirty="0">
                <a:solidFill>
                  <a:schemeClr val="bg1"/>
                </a:solidFill>
              </a:rPr>
              <a:t>4,7 milliards</a:t>
            </a:r>
            <a:r>
              <a:rPr lang="fr-CA" sz="2000" b="1" spc="-20" dirty="0">
                <a:solidFill>
                  <a:schemeClr val="bg1"/>
                </a:solidFill>
              </a:rPr>
              <a:t> de $</a:t>
            </a:r>
            <a:endParaRPr kumimoji="1" lang="fr-CA" sz="2000" b="1" u="none" strike="noStrike" kern="1200" cap="none" spc="-20" normalizeH="0" noProof="0" dirty="0">
              <a:ln>
                <a:noFill/>
              </a:ln>
              <a:solidFill>
                <a:schemeClr val="bg1"/>
              </a:solidFill>
              <a:effectLst/>
              <a:uLnTx/>
              <a:uFillTx/>
            </a:endParaRPr>
          </a:p>
        </p:txBody>
      </p:sp>
      <p:cxnSp>
        <p:nvCxnSpPr>
          <p:cNvPr id="68" name="Straight Connector 67">
            <a:extLst>
              <a:ext uri="{FF2B5EF4-FFF2-40B4-BE49-F238E27FC236}">
                <a16:creationId xmlns:a16="http://schemas.microsoft.com/office/drawing/2014/main" id="{3FBF2216-F87F-9A8A-CCBE-15490672FB85}"/>
              </a:ext>
            </a:extLst>
          </p:cNvPr>
          <p:cNvCxnSpPr>
            <a:cxnSpLocks/>
          </p:cNvCxnSpPr>
          <p:nvPr/>
        </p:nvCxnSpPr>
        <p:spPr>
          <a:xfrm>
            <a:off x="9138094" y="5165160"/>
            <a:ext cx="30249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Text Placeholder 2">
            <a:extLst>
              <a:ext uri="{FF2B5EF4-FFF2-40B4-BE49-F238E27FC236}">
                <a16:creationId xmlns:a16="http://schemas.microsoft.com/office/drawing/2014/main" id="{83A556A6-1B65-43FE-14D1-0EA6FE96E2BD}"/>
              </a:ext>
            </a:extLst>
          </p:cNvPr>
          <p:cNvSpPr txBox="1">
            <a:spLocks/>
          </p:cNvSpPr>
          <p:nvPr/>
        </p:nvSpPr>
        <p:spPr>
          <a:xfrm>
            <a:off x="11716062" y="4772247"/>
            <a:ext cx="305284" cy="169277"/>
          </a:xfrm>
          <a:prstGeom prst="rect">
            <a:avLst/>
          </a:prstGeom>
        </p:spPr>
        <p:txBody>
          <a:bodyPr vert="horz" wrap="square" lIns="0" tIns="0" rIns="0" bIns="0" rtlCol="0">
            <a:spAutoFit/>
          </a:bodyPr>
          <a:lstStyle>
            <a:lvl1pPr marL="457200" indent="-457200" algn="l" defTabSz="914400" rtl="0" eaLnBrk="1" latinLnBrk="0" hangingPunct="1">
              <a:spcBef>
                <a:spcPct val="20000"/>
              </a:spcBef>
              <a:buClr>
                <a:srgbClr val="4C4948"/>
              </a:buClr>
              <a:buFont typeface="Arial" panose="020B0604020202020204" pitchFamily="34" charset="0"/>
              <a:buChar char="•"/>
              <a:defRPr kumimoji="1" sz="2600" kern="1200" baseline="0">
                <a:solidFill>
                  <a:schemeClr val="accent2"/>
                </a:solidFill>
                <a:latin typeface="Calibri" pitchFamily="34" charset="0"/>
                <a:ea typeface="メイリオ" pitchFamily="50" charset="-128"/>
                <a:cs typeface="Calibri" pitchFamily="34" charset="0"/>
              </a:defRPr>
            </a:lvl1pPr>
            <a:lvl2pPr marL="742950" indent="-285750" algn="l" defTabSz="914400" rtl="0" eaLnBrk="1" latinLnBrk="0" hangingPunct="1">
              <a:spcBef>
                <a:spcPct val="20000"/>
              </a:spcBef>
              <a:buClr>
                <a:srgbClr val="4C4948"/>
              </a:buClr>
              <a:buFont typeface="Arial" pitchFamily="34" charset="0"/>
              <a:buChar char="–"/>
              <a:defRPr kumimoji="1" sz="2400" kern="1200">
                <a:solidFill>
                  <a:schemeClr val="accent2"/>
                </a:solidFill>
                <a:latin typeface="Calibri" pitchFamily="34" charset="0"/>
                <a:ea typeface="メイリオ" pitchFamily="50" charset="-128"/>
                <a:cs typeface="Calibri" pitchFamily="34" charset="0"/>
              </a:defRPr>
            </a:lvl2pPr>
            <a:lvl3pPr marL="1143000" indent="-228600" algn="l" defTabSz="914400" rtl="0" eaLnBrk="1" latinLnBrk="0" hangingPunct="1">
              <a:spcBef>
                <a:spcPct val="20000"/>
              </a:spcBef>
              <a:buClr>
                <a:srgbClr val="4C4948"/>
              </a:buClr>
              <a:buFont typeface="Arial" pitchFamily="34" charset="0"/>
              <a:buChar char="•"/>
              <a:defRPr kumimoji="1" sz="2200" kern="1200" baseline="0">
                <a:solidFill>
                  <a:schemeClr val="accent2"/>
                </a:solidFill>
                <a:latin typeface="Calibri" pitchFamily="34" charset="0"/>
                <a:ea typeface="メイリオ" pitchFamily="50" charset="-128"/>
                <a:cs typeface="Calibri" pitchFamily="34" charset="0"/>
              </a:defRPr>
            </a:lvl3pPr>
            <a:lvl4pPr marL="16002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4pPr>
            <a:lvl5pPr marL="2057400" indent="-228600" algn="l" defTabSz="914400" rtl="0" eaLnBrk="1" latinLnBrk="0" hangingPunct="1">
              <a:spcBef>
                <a:spcPct val="20000"/>
              </a:spcBef>
              <a:buClr>
                <a:srgbClr val="4C4948"/>
              </a:buClr>
              <a:buFont typeface="Arial" pitchFamily="34" charset="0"/>
              <a:buChar char="»"/>
              <a:defRPr kumimoji="1" sz="2000" kern="1200" baseline="0">
                <a:solidFill>
                  <a:schemeClr val="accent2"/>
                </a:solidFill>
                <a:latin typeface="Calibri" pitchFamily="34" charset="0"/>
                <a:ea typeface="メイリオ" pitchFamily="50" charset="-128"/>
                <a:cs typeface="Calibri"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4C4948"/>
              </a:buClr>
              <a:buSzTx/>
              <a:buFont typeface="Arial" panose="020B0604020202020204" pitchFamily="34" charset="0"/>
              <a:buNone/>
              <a:tabLst/>
              <a:defRPr/>
            </a:pPr>
            <a:r>
              <a:rPr lang="fr-CA" sz="1100" b="1" spc="-20" dirty="0">
                <a:solidFill>
                  <a:schemeClr val="bg1"/>
                </a:solidFill>
              </a:rPr>
              <a:t>*</a:t>
            </a:r>
            <a:endParaRPr kumimoji="1" lang="fr-CA" sz="1100" b="1" u="none" strike="noStrike" kern="1200" cap="none" spc="-20" normalizeH="0" noProof="0" dirty="0">
              <a:ln>
                <a:noFill/>
              </a:ln>
              <a:solidFill>
                <a:schemeClr val="bg1"/>
              </a:solidFill>
              <a:effectLst/>
              <a:uLnTx/>
              <a:uFillTx/>
            </a:endParaRPr>
          </a:p>
        </p:txBody>
      </p:sp>
    </p:spTree>
    <p:extLst>
      <p:ext uri="{BB962C8B-B14F-4D97-AF65-F5344CB8AC3E}">
        <p14:creationId xmlns:p14="http://schemas.microsoft.com/office/powerpoint/2010/main" val="32897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95321AA6-5A88-BB49-BD11-A3B2D8D96D55}"/>
              </a:ext>
            </a:extLst>
          </p:cNvPr>
          <p:cNvCxnSpPr>
            <a:cxnSpLocks/>
            <a:stCxn id="21" idx="1"/>
          </p:cNvCxnSpPr>
          <p:nvPr/>
        </p:nvCxnSpPr>
        <p:spPr>
          <a:xfrm flipH="1">
            <a:off x="2876550" y="2747863"/>
            <a:ext cx="3474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0" name="Round Single Corner of Rectangle 69">
            <a:extLst>
              <a:ext uri="{FF2B5EF4-FFF2-40B4-BE49-F238E27FC236}">
                <a16:creationId xmlns:a16="http://schemas.microsoft.com/office/drawing/2014/main" id="{587B514F-4D89-EE4C-9E8D-8F01AB01FC4B}"/>
              </a:ext>
            </a:extLst>
          </p:cNvPr>
          <p:cNvSpPr/>
          <p:nvPr/>
        </p:nvSpPr>
        <p:spPr>
          <a:xfrm>
            <a:off x="0" y="1162050"/>
            <a:ext cx="3041137" cy="5695950"/>
          </a:xfrm>
          <a:prstGeom prst="round1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4" name="Title 3">
            <a:extLst>
              <a:ext uri="{FF2B5EF4-FFF2-40B4-BE49-F238E27FC236}">
                <a16:creationId xmlns:a16="http://schemas.microsoft.com/office/drawing/2014/main" id="{1ABFFE1F-85F7-E24C-9AAE-E1E90A0FF029}"/>
              </a:ext>
            </a:extLst>
          </p:cNvPr>
          <p:cNvSpPr>
            <a:spLocks noGrp="1"/>
          </p:cNvSpPr>
          <p:nvPr>
            <p:ph type="title"/>
          </p:nvPr>
        </p:nvSpPr>
        <p:spPr>
          <a:xfrm>
            <a:off x="606078" y="217993"/>
            <a:ext cx="9940253" cy="685801"/>
          </a:xfrm>
        </p:spPr>
        <p:txBody>
          <a:bodyPr>
            <a:normAutofit/>
          </a:bodyPr>
          <a:lstStyle/>
          <a:p>
            <a:r>
              <a:rPr lang="fr-CA" sz="3200" dirty="0"/>
              <a:t>Notre croissance numérique</a:t>
            </a:r>
          </a:p>
        </p:txBody>
      </p:sp>
      <p:cxnSp>
        <p:nvCxnSpPr>
          <p:cNvPr id="132" name="Straight Connector 131">
            <a:extLst>
              <a:ext uri="{FF2B5EF4-FFF2-40B4-BE49-F238E27FC236}">
                <a16:creationId xmlns:a16="http://schemas.microsoft.com/office/drawing/2014/main" id="{8AAE8D5F-D31F-D240-A868-6F99415FD3BF}"/>
              </a:ext>
            </a:extLst>
          </p:cNvPr>
          <p:cNvCxnSpPr>
            <a:cxnSpLocks/>
          </p:cNvCxnSpPr>
          <p:nvPr/>
        </p:nvCxnSpPr>
        <p:spPr>
          <a:xfrm>
            <a:off x="7392988" y="-42333"/>
            <a:ext cx="0" cy="126153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B94107-C845-CC44-943E-3D815C98D708}"/>
              </a:ext>
            </a:extLst>
          </p:cNvPr>
          <p:cNvGrpSpPr/>
          <p:nvPr/>
        </p:nvGrpSpPr>
        <p:grpSpPr>
          <a:xfrm>
            <a:off x="3657574" y="794109"/>
            <a:ext cx="8676353" cy="6063890"/>
            <a:chOff x="3657574" y="794109"/>
            <a:chExt cx="8676353" cy="6063890"/>
          </a:xfrm>
        </p:grpSpPr>
        <p:sp>
          <p:nvSpPr>
            <p:cNvPr id="103" name="Round Single Corner of Rectangle 102">
              <a:extLst>
                <a:ext uri="{FF2B5EF4-FFF2-40B4-BE49-F238E27FC236}">
                  <a16:creationId xmlns:a16="http://schemas.microsoft.com/office/drawing/2014/main" id="{0406E438-9909-564D-AD60-0FFC4B623658}"/>
                </a:ext>
              </a:extLst>
            </p:cNvPr>
            <p:cNvSpPr/>
            <p:nvPr/>
          </p:nvSpPr>
          <p:spPr>
            <a:xfrm rot="16200000">
              <a:off x="8251972" y="2909395"/>
              <a:ext cx="1091611" cy="6805598"/>
            </a:xfrm>
            <a:prstGeom prst="round1Rect">
              <a:avLst>
                <a:gd name="adj" fmla="val 27228"/>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pic>
          <p:nvPicPr>
            <p:cNvPr id="91" name="Picture 36">
              <a:extLst>
                <a:ext uri="{FF2B5EF4-FFF2-40B4-BE49-F238E27FC236}">
                  <a16:creationId xmlns:a16="http://schemas.microsoft.com/office/drawing/2014/main" id="{E23A0D97-C1BF-C741-8B65-B6555346B5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7929" y="2146329"/>
              <a:ext cx="2022106" cy="1198800"/>
            </a:xfrm>
            <a:prstGeom prst="roundRect">
              <a:avLst/>
            </a:prstGeom>
            <a:ln w="15875">
              <a:noFill/>
            </a:ln>
            <a:effectLst/>
          </p:spPr>
        </p:pic>
        <p:pic>
          <p:nvPicPr>
            <p:cNvPr id="82" name="Picture 81" descr="A picture containing person, indoor, room&#10;&#10;Description automatically generated">
              <a:extLst>
                <a:ext uri="{FF2B5EF4-FFF2-40B4-BE49-F238E27FC236}">
                  <a16:creationId xmlns:a16="http://schemas.microsoft.com/office/drawing/2014/main" id="{EF11B679-CD07-2948-8F33-800DC7F3D356}"/>
                </a:ext>
              </a:extLst>
            </p:cNvPr>
            <p:cNvPicPr>
              <a:picLocks/>
            </p:cNvPicPr>
            <p:nvPr/>
          </p:nvPicPr>
          <p:blipFill rotWithShape="1">
            <a:blip r:embed="rId4" cstate="print">
              <a:extLst>
                <a:ext uri="{28A0092B-C50C-407E-A947-70E740481C1C}">
                  <a14:useLocalDpi xmlns:a14="http://schemas.microsoft.com/office/drawing/2010/main"/>
                </a:ext>
              </a:extLst>
            </a:blip>
            <a:srcRect t="-893" b="-893"/>
            <a:stretch/>
          </p:blipFill>
          <p:spPr>
            <a:xfrm>
              <a:off x="9426855" y="1316377"/>
              <a:ext cx="2034000" cy="1209214"/>
            </a:xfrm>
            <a:prstGeom prst="roundRect">
              <a:avLst/>
            </a:prstGeom>
            <a:ln w="28575">
              <a:noFill/>
            </a:ln>
          </p:spPr>
        </p:pic>
        <p:pic>
          <p:nvPicPr>
            <p:cNvPr id="81" name="Picture 80" descr="A picture containing text, indoor&#10;&#10;Description automatically generated">
              <a:extLst>
                <a:ext uri="{FF2B5EF4-FFF2-40B4-BE49-F238E27FC236}">
                  <a16:creationId xmlns:a16="http://schemas.microsoft.com/office/drawing/2014/main" id="{C578BF9D-B094-6C43-8990-160252091228}"/>
                </a:ext>
              </a:extLst>
            </p:cNvPr>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3663744" y="3379011"/>
              <a:ext cx="2023200" cy="1206000"/>
            </a:xfrm>
            <a:prstGeom prst="roundRect">
              <a:avLst/>
            </a:prstGeom>
            <a:ln w="28575">
              <a:noFill/>
            </a:ln>
          </p:spPr>
        </p:pic>
        <p:sp>
          <p:nvSpPr>
            <p:cNvPr id="8" name="Rounded Rectangle 7">
              <a:extLst>
                <a:ext uri="{FF2B5EF4-FFF2-40B4-BE49-F238E27FC236}">
                  <a16:creationId xmlns:a16="http://schemas.microsoft.com/office/drawing/2014/main" id="{1B5E5428-AD91-4340-A995-08552F9579B0}"/>
                </a:ext>
              </a:extLst>
            </p:cNvPr>
            <p:cNvSpPr/>
            <p:nvPr/>
          </p:nvSpPr>
          <p:spPr>
            <a:xfrm>
              <a:off x="3998030" y="794109"/>
              <a:ext cx="2033516" cy="1203067"/>
            </a:xfrm>
            <a:prstGeom prst="roundRect">
              <a:avLst/>
            </a:prstGeom>
            <a:no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19" name="Rounded Rectangle 18">
              <a:extLst>
                <a:ext uri="{FF2B5EF4-FFF2-40B4-BE49-F238E27FC236}">
                  <a16:creationId xmlns:a16="http://schemas.microsoft.com/office/drawing/2014/main" id="{ED18CA97-3635-CA4A-9986-0F6A358E5520}"/>
                </a:ext>
              </a:extLst>
            </p:cNvPr>
            <p:cNvSpPr/>
            <p:nvPr/>
          </p:nvSpPr>
          <p:spPr>
            <a:xfrm>
              <a:off x="3657574" y="3379011"/>
              <a:ext cx="2033516" cy="1203067"/>
            </a:xfrm>
            <a:prstGeom prst="roundRect">
              <a:avLst/>
            </a:prstGeom>
            <a:no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21" name="Rounded Rectangle 20">
              <a:extLst>
                <a:ext uri="{FF2B5EF4-FFF2-40B4-BE49-F238E27FC236}">
                  <a16:creationId xmlns:a16="http://schemas.microsoft.com/office/drawing/2014/main" id="{AD57E6CE-F0FD-A44E-8AA6-07C0F663AE57}"/>
                </a:ext>
              </a:extLst>
            </p:cNvPr>
            <p:cNvSpPr/>
            <p:nvPr/>
          </p:nvSpPr>
          <p:spPr>
            <a:xfrm>
              <a:off x="6351414" y="2146329"/>
              <a:ext cx="2033516" cy="1203067"/>
            </a:xfrm>
            <a:prstGeom prst="roundRect">
              <a:avLst/>
            </a:prstGeom>
            <a:no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22" name="Rounded Rectangle 21">
              <a:extLst>
                <a:ext uri="{FF2B5EF4-FFF2-40B4-BE49-F238E27FC236}">
                  <a16:creationId xmlns:a16="http://schemas.microsoft.com/office/drawing/2014/main" id="{422CF22C-B4C4-CD4F-9443-A48B1E8A06CA}"/>
                </a:ext>
              </a:extLst>
            </p:cNvPr>
            <p:cNvSpPr/>
            <p:nvPr/>
          </p:nvSpPr>
          <p:spPr>
            <a:xfrm>
              <a:off x="7955034" y="4125087"/>
              <a:ext cx="2033516" cy="1203067"/>
            </a:xfrm>
            <a:prstGeom prst="roundRect">
              <a:avLst/>
            </a:prstGeom>
            <a:solidFill>
              <a:schemeClr val="bg1"/>
            </a:solid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23" name="Rounded Rectangle 22">
              <a:extLst>
                <a:ext uri="{FF2B5EF4-FFF2-40B4-BE49-F238E27FC236}">
                  <a16:creationId xmlns:a16="http://schemas.microsoft.com/office/drawing/2014/main" id="{B5734EC9-35A6-5A41-94F2-120B81F054FB}"/>
                </a:ext>
              </a:extLst>
            </p:cNvPr>
            <p:cNvSpPr/>
            <p:nvPr/>
          </p:nvSpPr>
          <p:spPr>
            <a:xfrm>
              <a:off x="9429724" y="1319753"/>
              <a:ext cx="2033516" cy="1203067"/>
            </a:xfrm>
            <a:prstGeom prst="roundRect">
              <a:avLst/>
            </a:prstGeom>
            <a:no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cxnSp>
          <p:nvCxnSpPr>
            <p:cNvPr id="25" name="Straight Connector 24">
              <a:extLst>
                <a:ext uri="{FF2B5EF4-FFF2-40B4-BE49-F238E27FC236}">
                  <a16:creationId xmlns:a16="http://schemas.microsoft.com/office/drawing/2014/main" id="{EA344819-91AA-0E45-98EF-31F451730A79}"/>
                </a:ext>
              </a:extLst>
            </p:cNvPr>
            <p:cNvCxnSpPr>
              <a:cxnSpLocks/>
            </p:cNvCxnSpPr>
            <p:nvPr/>
          </p:nvCxnSpPr>
          <p:spPr>
            <a:xfrm>
              <a:off x="5029200" y="1832076"/>
              <a:ext cx="0" cy="9095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B9A802-F25F-954D-BE4F-99DDA97DD8BB}"/>
                </a:ext>
              </a:extLst>
            </p:cNvPr>
            <p:cNvCxnSpPr>
              <a:cxnSpLocks/>
            </p:cNvCxnSpPr>
            <p:nvPr/>
          </p:nvCxnSpPr>
          <p:spPr>
            <a:xfrm>
              <a:off x="7366000" y="3342471"/>
              <a:ext cx="0" cy="14027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6CE28D-B8CD-CD43-BA18-D07828A30985}"/>
                </a:ext>
              </a:extLst>
            </p:cNvPr>
            <p:cNvCxnSpPr>
              <a:cxnSpLocks/>
            </p:cNvCxnSpPr>
            <p:nvPr/>
          </p:nvCxnSpPr>
          <p:spPr>
            <a:xfrm>
              <a:off x="4705350" y="4574990"/>
              <a:ext cx="0" cy="17766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02799B-7326-C748-A5FA-135178EB0F33}"/>
                </a:ext>
              </a:extLst>
            </p:cNvPr>
            <p:cNvCxnSpPr>
              <a:cxnSpLocks/>
            </p:cNvCxnSpPr>
            <p:nvPr/>
          </p:nvCxnSpPr>
          <p:spPr>
            <a:xfrm>
              <a:off x="10420350" y="2522820"/>
              <a:ext cx="0" cy="22202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0566AA4-9DA8-1641-8DA2-E5A3E94048D6}"/>
                </a:ext>
              </a:extLst>
            </p:cNvPr>
            <p:cNvCxnSpPr>
              <a:cxnSpLocks/>
            </p:cNvCxnSpPr>
            <p:nvPr/>
          </p:nvCxnSpPr>
          <p:spPr>
            <a:xfrm flipH="1">
              <a:off x="8920480" y="1931769"/>
              <a:ext cx="50924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28AC5F6-A60F-2647-9FED-AA44AFB53078}"/>
                </a:ext>
              </a:extLst>
            </p:cNvPr>
            <p:cNvCxnSpPr>
              <a:cxnSpLocks/>
              <a:endCxn id="21" idx="3"/>
            </p:cNvCxnSpPr>
            <p:nvPr/>
          </p:nvCxnSpPr>
          <p:spPr>
            <a:xfrm flipH="1">
              <a:off x="8384930" y="2747863"/>
              <a:ext cx="5355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A9ACF25-C547-6B4E-BBA6-9C449E987DED}"/>
                </a:ext>
              </a:extLst>
            </p:cNvPr>
            <p:cNvCxnSpPr>
              <a:cxnSpLocks/>
              <a:endCxn id="22" idx="3"/>
            </p:cNvCxnSpPr>
            <p:nvPr/>
          </p:nvCxnSpPr>
          <p:spPr>
            <a:xfrm flipH="1" flipV="1">
              <a:off x="9988550" y="4726621"/>
              <a:ext cx="446088" cy="55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9227F8-08A9-EA42-BE1C-D88C7F9EF950}"/>
                </a:ext>
              </a:extLst>
            </p:cNvPr>
            <p:cNvCxnSpPr>
              <a:cxnSpLocks/>
              <a:stCxn id="22" idx="1"/>
            </p:cNvCxnSpPr>
            <p:nvPr/>
          </p:nvCxnSpPr>
          <p:spPr>
            <a:xfrm flipH="1">
              <a:off x="7366000" y="4726621"/>
              <a:ext cx="58903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E25EB80-7ECF-F04E-9A36-44E8ABF4C483}"/>
                </a:ext>
              </a:extLst>
            </p:cNvPr>
            <p:cNvCxnSpPr>
              <a:cxnSpLocks/>
            </p:cNvCxnSpPr>
            <p:nvPr/>
          </p:nvCxnSpPr>
          <p:spPr>
            <a:xfrm flipH="1">
              <a:off x="5676900" y="3989169"/>
              <a:ext cx="16891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53BA80C-CBF8-4942-B0A1-DFBA47391658}"/>
                </a:ext>
              </a:extLst>
            </p:cNvPr>
            <p:cNvCxnSpPr>
              <a:cxnSpLocks/>
            </p:cNvCxnSpPr>
            <p:nvPr/>
          </p:nvCxnSpPr>
          <p:spPr>
            <a:xfrm>
              <a:off x="8902700" y="1222564"/>
              <a:ext cx="0" cy="15341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1151C35-C7D8-0645-A2AB-2A00EDB25593}"/>
                </a:ext>
              </a:extLst>
            </p:cNvPr>
            <p:cNvCxnSpPr>
              <a:cxnSpLocks/>
            </p:cNvCxnSpPr>
            <p:nvPr/>
          </p:nvCxnSpPr>
          <p:spPr>
            <a:xfrm flipH="1">
              <a:off x="6027834" y="1224938"/>
              <a:ext cx="289264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3D8918-9C35-6448-B9AC-79C3A8ADA6F8}"/>
                </a:ext>
              </a:extLst>
            </p:cNvPr>
            <p:cNvCxnSpPr>
              <a:cxnSpLocks/>
            </p:cNvCxnSpPr>
            <p:nvPr/>
          </p:nvCxnSpPr>
          <p:spPr>
            <a:xfrm flipH="1">
              <a:off x="10435167" y="3548902"/>
              <a:ext cx="189876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0" name="Picture 79" descr="Diagram&#10;&#10;Description automatically generated">
              <a:extLst>
                <a:ext uri="{FF2B5EF4-FFF2-40B4-BE49-F238E27FC236}">
                  <a16:creationId xmlns:a16="http://schemas.microsoft.com/office/drawing/2014/main" id="{91DD32F4-496F-3A4A-8434-8D8D862F1F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7900" r="6665"/>
            <a:stretch/>
          </p:blipFill>
          <p:spPr>
            <a:xfrm>
              <a:off x="4219714" y="898358"/>
              <a:ext cx="1618971" cy="1070036"/>
            </a:xfrm>
            <a:prstGeom prst="rect">
              <a:avLst/>
            </a:prstGeom>
          </p:spPr>
        </p:pic>
        <p:pic>
          <p:nvPicPr>
            <p:cNvPr id="89" name="Picture 88" descr="Text&#10;&#10;Description automatically generated">
              <a:extLst>
                <a:ext uri="{FF2B5EF4-FFF2-40B4-BE49-F238E27FC236}">
                  <a16:creationId xmlns:a16="http://schemas.microsoft.com/office/drawing/2014/main" id="{A51687BC-E556-324F-8AA8-1080137F4A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16868" y="4512517"/>
              <a:ext cx="1509847" cy="489128"/>
            </a:xfrm>
            <a:prstGeom prst="rect">
              <a:avLst/>
            </a:prstGeom>
          </p:spPr>
        </p:pic>
        <p:sp>
          <p:nvSpPr>
            <p:cNvPr id="100" name="Title 3">
              <a:extLst>
                <a:ext uri="{FF2B5EF4-FFF2-40B4-BE49-F238E27FC236}">
                  <a16:creationId xmlns:a16="http://schemas.microsoft.com/office/drawing/2014/main" id="{BA7336C9-19AA-1F45-841B-2377D189A684}"/>
                </a:ext>
              </a:extLst>
            </p:cNvPr>
            <p:cNvSpPr txBox="1">
              <a:spLocks/>
            </p:cNvSpPr>
            <p:nvPr/>
          </p:nvSpPr>
          <p:spPr>
            <a:xfrm>
              <a:off x="6386285" y="5995568"/>
              <a:ext cx="5488255" cy="685801"/>
            </a:xfrm>
            <a:prstGeom prst="rect">
              <a:avLst/>
            </a:prstGeom>
          </p:spPr>
          <p:txBody>
            <a:bodyPr vert="horz" lIns="0" tIns="0" rIns="0" bIns="0" rtlCol="0" anchor="ctr">
              <a:normAutofit fontScale="85000" lnSpcReduction="20000"/>
            </a:bodyPr>
            <a:lstStyle>
              <a:lvl1pPr algn="l" defTabSz="914150" rtl="0" eaLnBrk="1" latinLnBrk="0" hangingPunct="1">
                <a:lnSpc>
                  <a:spcPts val="2800"/>
                </a:lnSpc>
                <a:spcBef>
                  <a:spcPct val="0"/>
                </a:spcBef>
                <a:buNone/>
                <a:defRPr kumimoji="1" sz="2800" b="1" i="0" kern="1200" baseline="0">
                  <a:solidFill>
                    <a:schemeClr val="tx1"/>
                  </a:solidFill>
                  <a:latin typeface="Calibri" panose="020F0502020204030204" pitchFamily="34" charset="0"/>
                  <a:ea typeface="メイリオ" pitchFamily="50" charset="-128"/>
                  <a:cs typeface="Calibri" pitchFamily="34" charset="0"/>
                </a:defRPr>
              </a:lvl1pPr>
            </a:lstStyle>
            <a:p>
              <a:pPr algn="r">
                <a:lnSpc>
                  <a:spcPct val="100000"/>
                </a:lnSpc>
              </a:pPr>
              <a:r>
                <a:rPr lang="fr-CA" sz="2000" b="0" dirty="0">
                  <a:solidFill>
                    <a:schemeClr val="bg1"/>
                  </a:solidFill>
                </a:rPr>
                <a:t>Notre transformation numérique dans l’ensemble de l’entreprise a fait progresser la manière dont nous fournissons des soins et continuerons de le faire.</a:t>
              </a:r>
              <a:endParaRPr lang="fr-CA" sz="3200" b="0" dirty="0">
                <a:solidFill>
                  <a:schemeClr val="bg1"/>
                </a:solidFill>
              </a:endParaRPr>
            </a:p>
          </p:txBody>
        </p:sp>
        <p:cxnSp>
          <p:nvCxnSpPr>
            <p:cNvPr id="105" name="Straight Connector 104">
              <a:extLst>
                <a:ext uri="{FF2B5EF4-FFF2-40B4-BE49-F238E27FC236}">
                  <a16:creationId xmlns:a16="http://schemas.microsoft.com/office/drawing/2014/main" id="{0B086436-D10A-1947-A459-E8C90F139D1D}"/>
                </a:ext>
              </a:extLst>
            </p:cNvPr>
            <p:cNvCxnSpPr>
              <a:cxnSpLocks/>
            </p:cNvCxnSpPr>
            <p:nvPr/>
          </p:nvCxnSpPr>
          <p:spPr>
            <a:xfrm flipH="1">
              <a:off x="4705350" y="6338468"/>
              <a:ext cx="8483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4250689-396D-9B44-ACA7-AD0801123AF9}"/>
                </a:ext>
              </a:extLst>
            </p:cNvPr>
            <p:cNvCxnSpPr>
              <a:cxnSpLocks/>
            </p:cNvCxnSpPr>
            <p:nvPr/>
          </p:nvCxnSpPr>
          <p:spPr>
            <a:xfrm>
              <a:off x="8985250" y="5335325"/>
              <a:ext cx="0" cy="51847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35F50D12-5E39-6843-8D44-E78B8CCAF467}"/>
              </a:ext>
            </a:extLst>
          </p:cNvPr>
          <p:cNvGrpSpPr/>
          <p:nvPr/>
        </p:nvGrpSpPr>
        <p:grpSpPr>
          <a:xfrm>
            <a:off x="254764" y="1483232"/>
            <a:ext cx="2831335" cy="4863591"/>
            <a:chOff x="254764" y="1483232"/>
            <a:chExt cx="2831335" cy="4863591"/>
          </a:xfrm>
        </p:grpSpPr>
        <p:sp>
          <p:nvSpPr>
            <p:cNvPr id="64" name="TextBox 63">
              <a:extLst>
                <a:ext uri="{FF2B5EF4-FFF2-40B4-BE49-F238E27FC236}">
                  <a16:creationId xmlns:a16="http://schemas.microsoft.com/office/drawing/2014/main" id="{CCAE944E-9606-1548-8597-A924A18CF0E5}"/>
                </a:ext>
              </a:extLst>
            </p:cNvPr>
            <p:cNvSpPr txBox="1"/>
            <p:nvPr/>
          </p:nvSpPr>
          <p:spPr>
            <a:xfrm>
              <a:off x="254764" y="1483232"/>
              <a:ext cx="2831335" cy="913070"/>
            </a:xfrm>
            <a:prstGeom prst="rect">
              <a:avLst/>
            </a:prstGeom>
            <a:noFill/>
          </p:spPr>
          <p:txBody>
            <a:bodyPr wrap="square" lIns="0" rIns="0" rtlCol="0">
              <a:spAutoFit/>
            </a:bodyPr>
            <a:lstStyle/>
            <a:p>
              <a:pPr marL="171450" indent="-171450" defTabSz="457063" hangingPunct="0">
                <a:lnSpc>
                  <a:spcPts val="1600"/>
                </a:lnSpc>
                <a:buFont typeface="Arial" panose="020B0604020202020204" pitchFamily="34" charset="0"/>
                <a:buChar char="•"/>
                <a:defRPr/>
              </a:pPr>
              <a:r>
                <a:rPr lang="fr-CA" altLang="ja-JP" sz="1400" b="1" spc="-20" dirty="0">
                  <a:solidFill>
                    <a:schemeClr val="accent2"/>
                  </a:solidFill>
                  <a:latin typeface="Calibri" panose="020F0502020204030204" pitchFamily="34" charset="0"/>
                  <a:sym typeface="Calibri" panose="020F0502020204030204" pitchFamily="34" charset="0"/>
                </a:rPr>
                <a:t>INFRASTRUCTURE INFORMATIQUE</a:t>
              </a:r>
            </a:p>
            <a:p>
              <a:pPr marL="180975" defTabSz="457063" hangingPunct="0">
                <a:lnSpc>
                  <a:spcPts val="1600"/>
                </a:lnSpc>
                <a:defRPr/>
              </a:pPr>
              <a:r>
                <a:rPr kumimoji="0" lang="fr-CA" sz="1400" spc="-20" dirty="0">
                  <a:solidFill>
                    <a:schemeClr val="accent3"/>
                  </a:solidFill>
                  <a:latin typeface="Calibri Light" panose="020F0302020204030204" pitchFamily="34" charset="0"/>
                </a:rPr>
                <a:t>Le service Thérapies à base de plasma bâtit une entreprise axée sur les données et le numérique </a:t>
              </a:r>
              <a:endParaRPr lang="fr-CA" sz="1100" spc="-20" dirty="0">
                <a:latin typeface="Calibri Light" panose="020F0302020204030204" pitchFamily="34" charset="0"/>
              </a:endParaRPr>
            </a:p>
          </p:txBody>
        </p:sp>
        <p:sp>
          <p:nvSpPr>
            <p:cNvPr id="65" name="TextBox 64">
              <a:extLst>
                <a:ext uri="{FF2B5EF4-FFF2-40B4-BE49-F238E27FC236}">
                  <a16:creationId xmlns:a16="http://schemas.microsoft.com/office/drawing/2014/main" id="{0974793D-7174-014C-8F99-15C313C3D170}"/>
                </a:ext>
              </a:extLst>
            </p:cNvPr>
            <p:cNvSpPr txBox="1"/>
            <p:nvPr/>
          </p:nvSpPr>
          <p:spPr>
            <a:xfrm>
              <a:off x="254764" y="2456113"/>
              <a:ext cx="2755135" cy="707886"/>
            </a:xfrm>
            <a:prstGeom prst="rect">
              <a:avLst/>
            </a:prstGeom>
            <a:noFill/>
          </p:spPr>
          <p:txBody>
            <a:bodyPr wrap="square" rtlCol="0">
              <a:spAutoFit/>
            </a:bodyPr>
            <a:lstStyle/>
            <a:p>
              <a:pPr marL="171450" indent="-171450" defTabSz="457063" hangingPunct="0">
                <a:lnSpc>
                  <a:spcPts val="1600"/>
                </a:lnSpc>
                <a:buFont typeface="Arial" panose="020B0604020202020204" pitchFamily="34" charset="0"/>
                <a:buChar char="•"/>
                <a:defRPr/>
              </a:pPr>
              <a:r>
                <a:rPr lang="fr-CA" altLang="ja-JP" sz="1400" b="1" spc="-20" dirty="0">
                  <a:solidFill>
                    <a:schemeClr val="accent2"/>
                  </a:solidFill>
                  <a:latin typeface="Calibri" panose="020F0502020204030204" pitchFamily="34" charset="0"/>
                  <a:sym typeface="Calibri" panose="020F0502020204030204" pitchFamily="34" charset="0"/>
                </a:rPr>
                <a:t>RÉALITÉ VIRTUELLE</a:t>
              </a:r>
            </a:p>
            <a:p>
              <a:pPr marL="180975" defTabSz="457063" hangingPunct="0">
                <a:lnSpc>
                  <a:spcPts val="1600"/>
                </a:lnSpc>
                <a:defRPr/>
              </a:pPr>
              <a:r>
                <a:rPr lang="fr-CA" altLang="ja-JP" sz="1400" spc="-20" dirty="0">
                  <a:latin typeface="Calibri Light" panose="020F0302020204030204" pitchFamily="34" charset="0"/>
                  <a:sym typeface="Calibri" panose="020F0502020204030204" pitchFamily="34" charset="0"/>
                </a:rPr>
                <a:t>Utilisée dans les entrevues sur la fabrication et la formation</a:t>
              </a:r>
              <a:endParaRPr lang="fr-CA" sz="1100" spc="-20" dirty="0">
                <a:latin typeface="Calibri Light" panose="020F0302020204030204" pitchFamily="34" charset="0"/>
              </a:endParaRPr>
            </a:p>
          </p:txBody>
        </p:sp>
        <p:sp>
          <p:nvSpPr>
            <p:cNvPr id="66" name="TextBox 65">
              <a:extLst>
                <a:ext uri="{FF2B5EF4-FFF2-40B4-BE49-F238E27FC236}">
                  <a16:creationId xmlns:a16="http://schemas.microsoft.com/office/drawing/2014/main" id="{CEAD6E37-5A83-784E-8D01-959F934C39E1}"/>
                </a:ext>
              </a:extLst>
            </p:cNvPr>
            <p:cNvSpPr txBox="1"/>
            <p:nvPr/>
          </p:nvSpPr>
          <p:spPr>
            <a:xfrm>
              <a:off x="254764" y="3224662"/>
              <a:ext cx="2764207" cy="913070"/>
            </a:xfrm>
            <a:prstGeom prst="rect">
              <a:avLst/>
            </a:prstGeom>
            <a:noFill/>
          </p:spPr>
          <p:txBody>
            <a:bodyPr wrap="square" lIns="0" rIns="0" rtlCol="0">
              <a:spAutoFit/>
            </a:bodyPr>
            <a:lstStyle/>
            <a:p>
              <a:pPr marL="171450" indent="-171450" defTabSz="457063" hangingPunct="0">
                <a:lnSpc>
                  <a:spcPts val="1600"/>
                </a:lnSpc>
                <a:buFont typeface="Arial" panose="020B0604020202020204" pitchFamily="34" charset="0"/>
                <a:buChar char="•"/>
                <a:defRPr/>
              </a:pPr>
              <a:r>
                <a:rPr lang="fr-CA" altLang="ja-JP" sz="1400" b="1" spc="-20" dirty="0">
                  <a:solidFill>
                    <a:schemeClr val="accent2"/>
                  </a:solidFill>
                  <a:latin typeface="Calibri" panose="020F0502020204030204" pitchFamily="34" charset="0"/>
                  <a:sym typeface="Calibri" panose="020F0502020204030204" pitchFamily="34" charset="0"/>
                </a:rPr>
                <a:t>RÉALITÉ AUGMENTÉE</a:t>
              </a:r>
            </a:p>
            <a:p>
              <a:pPr marL="180975" defTabSz="457063" hangingPunct="0">
                <a:lnSpc>
                  <a:spcPts val="1600"/>
                </a:lnSpc>
                <a:defRPr/>
              </a:pPr>
              <a:r>
                <a:rPr lang="fr-CA" altLang="ja-JP" sz="1400" spc="-20" dirty="0">
                  <a:latin typeface="Calibri Light" panose="020F0302020204030204" pitchFamily="34" charset="0"/>
                  <a:sym typeface="Calibri" panose="020F0502020204030204" pitchFamily="34" charset="0"/>
                </a:rPr>
                <a:t>Pour des réunions avec des professionnels de la santé en oncologie au Japon</a:t>
              </a:r>
              <a:endParaRPr lang="fr-CA" sz="1100" spc="-20" dirty="0">
                <a:latin typeface="Calibri Light" panose="020F0302020204030204" pitchFamily="34" charset="0"/>
              </a:endParaRPr>
            </a:p>
          </p:txBody>
        </p:sp>
        <p:sp>
          <p:nvSpPr>
            <p:cNvPr id="67" name="TextBox 66">
              <a:extLst>
                <a:ext uri="{FF2B5EF4-FFF2-40B4-BE49-F238E27FC236}">
                  <a16:creationId xmlns:a16="http://schemas.microsoft.com/office/drawing/2014/main" id="{96041389-2A80-D34A-9894-442A400F44E7}"/>
                </a:ext>
              </a:extLst>
            </p:cNvPr>
            <p:cNvSpPr txBox="1"/>
            <p:nvPr/>
          </p:nvSpPr>
          <p:spPr>
            <a:xfrm>
              <a:off x="254764" y="4268982"/>
              <a:ext cx="2735179" cy="913070"/>
            </a:xfrm>
            <a:prstGeom prst="rect">
              <a:avLst/>
            </a:prstGeom>
            <a:noFill/>
          </p:spPr>
          <p:txBody>
            <a:bodyPr wrap="square" lIns="0" rIns="0" rtlCol="0">
              <a:spAutoFit/>
            </a:bodyPr>
            <a:lstStyle/>
            <a:p>
              <a:pPr marL="171450" indent="-171450" defTabSz="457063" hangingPunct="0">
                <a:lnSpc>
                  <a:spcPts val="1600"/>
                </a:lnSpc>
                <a:buFont typeface="Arial" panose="020B0604020202020204" pitchFamily="34" charset="0"/>
                <a:buChar char="•"/>
                <a:defRPr/>
              </a:pPr>
              <a:r>
                <a:rPr lang="fr-CA" altLang="ja-JP" sz="1400" b="1" spc="-20" dirty="0">
                  <a:solidFill>
                    <a:schemeClr val="accent2"/>
                  </a:solidFill>
                  <a:latin typeface="Calibri" panose="020F0502020204030204" pitchFamily="34" charset="0"/>
                  <a:sym typeface="Calibri" panose="020F0502020204030204" pitchFamily="34" charset="0"/>
                </a:rPr>
                <a:t>COLLABORATION EN MATIÈRE D’IA</a:t>
              </a:r>
            </a:p>
            <a:p>
              <a:pPr marL="180975" defTabSz="457063" hangingPunct="0">
                <a:lnSpc>
                  <a:spcPts val="1600"/>
                </a:lnSpc>
                <a:defRPr/>
              </a:pPr>
              <a:r>
                <a:rPr lang="fr-CA" altLang="ja-JP" sz="1400" spc="-20" dirty="0">
                  <a:latin typeface="Calibri Light" panose="020F0302020204030204" pitchFamily="34" charset="0"/>
                  <a:sym typeface="Calibri" panose="020F0502020204030204" pitchFamily="34" charset="0"/>
                </a:rPr>
                <a:t>Takeda et le MIT font équipe pour relever des défis commerciaux spécifiques</a:t>
              </a:r>
              <a:endParaRPr lang="fr-CA" sz="1100" spc="-20" dirty="0">
                <a:latin typeface="Calibri Light" panose="020F0302020204030204" pitchFamily="34" charset="0"/>
              </a:endParaRPr>
            </a:p>
          </p:txBody>
        </p:sp>
        <p:sp>
          <p:nvSpPr>
            <p:cNvPr id="68" name="TextBox 67">
              <a:extLst>
                <a:ext uri="{FF2B5EF4-FFF2-40B4-BE49-F238E27FC236}">
                  <a16:creationId xmlns:a16="http://schemas.microsoft.com/office/drawing/2014/main" id="{08CC2ECB-2540-4F44-B14F-2EEBFA4DA0E7}"/>
                </a:ext>
              </a:extLst>
            </p:cNvPr>
            <p:cNvSpPr txBox="1"/>
            <p:nvPr/>
          </p:nvSpPr>
          <p:spPr>
            <a:xfrm>
              <a:off x="254764" y="5228568"/>
              <a:ext cx="2621786" cy="1118255"/>
            </a:xfrm>
            <a:prstGeom prst="rect">
              <a:avLst/>
            </a:prstGeom>
            <a:noFill/>
          </p:spPr>
          <p:txBody>
            <a:bodyPr wrap="square" lIns="0" rIns="0" rtlCol="0">
              <a:spAutoFit/>
            </a:bodyPr>
            <a:lstStyle/>
            <a:p>
              <a:pPr marL="171450" indent="-171450" defTabSz="457063" hangingPunct="0">
                <a:lnSpc>
                  <a:spcPts val="1600"/>
                </a:lnSpc>
                <a:buFont typeface="Arial" panose="020B0604020202020204" pitchFamily="34" charset="0"/>
                <a:buChar char="•"/>
                <a:defRPr/>
              </a:pPr>
              <a:r>
                <a:rPr lang="fr-CA" altLang="ja-JP" sz="1400" b="1" spc="-20" dirty="0">
                  <a:solidFill>
                    <a:schemeClr val="accent2"/>
                  </a:solidFill>
                  <a:latin typeface="Calibri" panose="020F0502020204030204" pitchFamily="34" charset="0"/>
                  <a:sym typeface="Calibri" panose="020F0502020204030204" pitchFamily="34" charset="0"/>
                </a:rPr>
                <a:t>AUTOMATISATION</a:t>
              </a:r>
            </a:p>
            <a:p>
              <a:pPr marL="180975" defTabSz="457063" hangingPunct="0">
                <a:lnSpc>
                  <a:spcPts val="1600"/>
                </a:lnSpc>
                <a:defRPr/>
              </a:pPr>
              <a:r>
                <a:rPr lang="fr-CA" altLang="ja-JP" sz="1400" spc="-20" dirty="0">
                  <a:latin typeface="Calibri Light" panose="020F0302020204030204" pitchFamily="34" charset="0"/>
                  <a:sym typeface="Calibri" panose="020F0502020204030204" pitchFamily="34" charset="0"/>
                </a:rPr>
                <a:t>Employés habilités à transformer les processus numériques grâce à</a:t>
              </a:r>
              <a:r>
                <a:rPr lang="fr-CA" sz="1400" spc="-20" dirty="0">
                  <a:solidFill>
                    <a:schemeClr val="tx2"/>
                  </a:solidFill>
                  <a:latin typeface="Calibri Light" panose="020F0302020204030204" pitchFamily="34" charset="0"/>
                  <a:sym typeface="Calibri" panose="020F0502020204030204" pitchFamily="34" charset="0"/>
                </a:rPr>
                <a:t> l’automatisation des processus par la robotique.</a:t>
              </a:r>
              <a:endParaRPr lang="fr-CA" sz="1100" spc="-20" dirty="0">
                <a:latin typeface="Calibri Light" panose="020F0302020204030204" pitchFamily="34" charset="0"/>
              </a:endParaRPr>
            </a:p>
          </p:txBody>
        </p:sp>
      </p:grpSp>
      <p:sp>
        <p:nvSpPr>
          <p:cNvPr id="41" name="Slide Number Placeholder 5">
            <a:extLst>
              <a:ext uri="{FF2B5EF4-FFF2-40B4-BE49-F238E27FC236}">
                <a16:creationId xmlns:a16="http://schemas.microsoft.com/office/drawing/2014/main" id="{484F2B3F-BDE7-E849-9F96-92A48142BFF9}"/>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pc="-20" smtClean="0"/>
              <a:pPr defTabSz="1218810"/>
              <a:t>12</a:t>
            </a:fld>
            <a:endParaRPr lang="fr-CA" altLang="en-US" sz="800" spc="-20"/>
          </a:p>
        </p:txBody>
      </p:sp>
    </p:spTree>
    <p:extLst>
      <p:ext uri="{BB962C8B-B14F-4D97-AF65-F5344CB8AC3E}">
        <p14:creationId xmlns:p14="http://schemas.microsoft.com/office/powerpoint/2010/main" val="396590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a:extLst>
              <a:ext uri="{FF2B5EF4-FFF2-40B4-BE49-F238E27FC236}">
                <a16:creationId xmlns:a16="http://schemas.microsoft.com/office/drawing/2014/main" id="{D23A1993-2D85-F643-928B-894D1A7EA549}"/>
              </a:ext>
            </a:extLst>
          </p:cNvPr>
          <p:cNvSpPr/>
          <p:nvPr/>
        </p:nvSpPr>
        <p:spPr>
          <a:xfrm rot="16200000">
            <a:off x="162259" y="961041"/>
            <a:ext cx="5771481" cy="6095999"/>
          </a:xfrm>
          <a:prstGeom prst="round2SameRect">
            <a:avLst>
              <a:gd name="adj1" fmla="val 0"/>
              <a:gd name="adj2" fmla="val 0"/>
            </a:avLst>
          </a:prstGeom>
          <a:no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graphicFrame>
        <p:nvGraphicFramePr>
          <p:cNvPr id="21" name="Object 20" hidden="1">
            <a:extLst>
              <a:ext uri="{FF2B5EF4-FFF2-40B4-BE49-F238E27FC236}">
                <a16:creationId xmlns:a16="http://schemas.microsoft.com/office/drawing/2014/main" id="{D0B17B4E-9E4F-4F4A-AAD8-B9E94944D979}"/>
              </a:ext>
            </a:extLst>
          </p:cNvPr>
          <p:cNvGraphicFramePr>
            <a:graphicFrameLocks noChangeAspect="1"/>
          </p:cNvGraphicFramePr>
          <p:nvPr>
            <p:custDataLst>
              <p:tags r:id="rId1"/>
            </p:custData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21" name="Object 20" hidden="1">
                        <a:extLst>
                          <a:ext uri="{FF2B5EF4-FFF2-40B4-BE49-F238E27FC236}">
                            <a16:creationId xmlns:a16="http://schemas.microsoft.com/office/drawing/2014/main" id="{D0B17B4E-9E4F-4F4A-AAD8-B9E94944D979}"/>
                          </a:ext>
                        </a:extLst>
                      </p:cNvPr>
                      <p:cNvPicPr/>
                      <p:nvPr/>
                    </p:nvPicPr>
                    <p:blipFill>
                      <a:blip r:embed="rId5"/>
                      <a:stretch>
                        <a:fillRect/>
                      </a:stretch>
                    </p:blipFill>
                    <p:spPr>
                      <a:xfrm>
                        <a:off x="3176" y="1588"/>
                        <a:ext cx="1588" cy="158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45FECEC7-649A-384E-BFAF-C4E13992BBB4}"/>
              </a:ext>
            </a:extLst>
          </p:cNvPr>
          <p:cNvSpPr txBox="1"/>
          <p:nvPr/>
        </p:nvSpPr>
        <p:spPr>
          <a:xfrm>
            <a:off x="507383" y="491367"/>
            <a:ext cx="5312846" cy="918778"/>
          </a:xfrm>
          <a:prstGeom prst="rect">
            <a:avLst/>
          </a:prstGeom>
          <a:noFill/>
        </p:spPr>
        <p:txBody>
          <a:bodyPr wrap="square" rtlCol="0">
            <a:spAutoFit/>
          </a:bodyPr>
          <a:lstStyle/>
          <a:p>
            <a:pPr>
              <a:lnSpc>
                <a:spcPts val="3200"/>
              </a:lnSpc>
            </a:pPr>
            <a:r>
              <a:rPr lang="fr-CA" altLang="ja-JP" sz="3200" b="1" dirty="0">
                <a:solidFill>
                  <a:schemeClr val="tx2"/>
                </a:solidFill>
                <a:latin typeface="Calibri" panose="020F0502020204030204" pitchFamily="34" charset="0"/>
              </a:rPr>
              <a:t>DURABILITÉ AXÉE SUR LA RAISON D’ÊTRE</a:t>
            </a:r>
          </a:p>
        </p:txBody>
      </p:sp>
      <p:sp>
        <p:nvSpPr>
          <p:cNvPr id="15" name="Rectangle 14">
            <a:extLst>
              <a:ext uri="{FF2B5EF4-FFF2-40B4-BE49-F238E27FC236}">
                <a16:creationId xmlns:a16="http://schemas.microsoft.com/office/drawing/2014/main" id="{F088DD80-A9AE-A846-8F89-D4CD02C1060D}"/>
              </a:ext>
            </a:extLst>
          </p:cNvPr>
          <p:cNvSpPr/>
          <p:nvPr/>
        </p:nvSpPr>
        <p:spPr>
          <a:xfrm>
            <a:off x="311149" y="499306"/>
            <a:ext cx="54000" cy="844061"/>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12" name="Round Single Corner Rectangle 1">
            <a:extLst>
              <a:ext uri="{FF2B5EF4-FFF2-40B4-BE49-F238E27FC236}">
                <a16:creationId xmlns:a16="http://schemas.microsoft.com/office/drawing/2014/main" id="{BCBC42CC-6E60-904F-8EA8-3327581E258F}"/>
              </a:ext>
            </a:extLst>
          </p:cNvPr>
          <p:cNvSpPr/>
          <p:nvPr/>
        </p:nvSpPr>
        <p:spPr>
          <a:xfrm rot="10800000">
            <a:off x="6053440" y="-3"/>
            <a:ext cx="6138560" cy="6866466"/>
          </a:xfrm>
          <a:prstGeom prst="round1Rect">
            <a:avLst>
              <a:gd name="adj" fmla="val 16932"/>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13" name="Round Single Corner Rectangle 10">
            <a:extLst>
              <a:ext uri="{FF2B5EF4-FFF2-40B4-BE49-F238E27FC236}">
                <a16:creationId xmlns:a16="http://schemas.microsoft.com/office/drawing/2014/main" id="{F6F8F59E-78C8-E74F-A287-BF649C2CB9DD}"/>
              </a:ext>
            </a:extLst>
          </p:cNvPr>
          <p:cNvSpPr/>
          <p:nvPr/>
        </p:nvSpPr>
        <p:spPr>
          <a:xfrm rot="10800000">
            <a:off x="6125994" y="-3"/>
            <a:ext cx="6138560" cy="6804891"/>
          </a:xfrm>
          <a:prstGeom prst="round1Rect">
            <a:avLst>
              <a:gd name="adj" fmla="val 16522"/>
            </a:avLst>
          </a:prstGeom>
          <a:blipFill dpi="0" rotWithShape="0">
            <a:blip r:embed="rId6" cstate="print">
              <a:extLst>
                <a:ext uri="{28A0092B-C50C-407E-A947-70E740481C1C}">
                  <a14:useLocalDpi xmlns:a14="http://schemas.microsoft.com/office/drawing/2010/main"/>
                </a:ext>
              </a:extLst>
            </a:blip>
            <a:srcRect/>
            <a:stretch>
              <a:fillRect/>
            </a:stretch>
          </a:blip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10" name="TextBox 9">
            <a:extLst>
              <a:ext uri="{FF2B5EF4-FFF2-40B4-BE49-F238E27FC236}">
                <a16:creationId xmlns:a16="http://schemas.microsoft.com/office/drawing/2014/main" id="{5EEA1C6E-E82F-D545-9A69-DBA158D67FC9}"/>
              </a:ext>
            </a:extLst>
          </p:cNvPr>
          <p:cNvSpPr txBox="1"/>
          <p:nvPr/>
        </p:nvSpPr>
        <p:spPr>
          <a:xfrm>
            <a:off x="606078" y="1811767"/>
            <a:ext cx="4894836" cy="3154069"/>
          </a:xfrm>
          <a:prstGeom prst="rect">
            <a:avLst/>
          </a:prstGeom>
          <a:noFill/>
        </p:spPr>
        <p:txBody>
          <a:bodyPr wrap="square" lIns="0" rtlCol="0">
            <a:spAutoFit/>
          </a:bodyPr>
          <a:lstStyle/>
          <a:p>
            <a:pPr>
              <a:lnSpc>
                <a:spcPts val="2400"/>
              </a:lnSpc>
            </a:pPr>
            <a:r>
              <a:rPr lang="fr-CA" altLang="ja-JP" dirty="0">
                <a:latin typeface="Calibri Light" panose="020F0302020204030204" pitchFamily="34" charset="0"/>
              </a:rPr>
              <a:t>Nous sommes déterminés à créer de la valeur pour la société en mettant à profit nos forces et nos capacités. En répondant à des besoins médicaux non satisfaits, en soutenant des systèmes de santé durables, en atténuant les changements climatiques et en s’efforçant de créer une organisation diversifiée et inclusive où les gens peuvent s’épanouir, nous visons à aider à relever des défis sociétaux clés. C’est ce que nous appelons la durabilité axée sur la raison d’être.</a:t>
            </a:r>
            <a:endParaRPr lang="fr-CA" altLang="ja-JP" dirty="0">
              <a:solidFill>
                <a:schemeClr val="accent3"/>
              </a:solidFill>
              <a:latin typeface="Calibri Light" panose="020F0302020204030204" pitchFamily="34" charset="0"/>
            </a:endParaRPr>
          </a:p>
        </p:txBody>
      </p:sp>
      <p:sp>
        <p:nvSpPr>
          <p:cNvPr id="11" name="Slide Number Placeholder 5">
            <a:extLst>
              <a:ext uri="{FF2B5EF4-FFF2-40B4-BE49-F238E27FC236}">
                <a16:creationId xmlns:a16="http://schemas.microsoft.com/office/drawing/2014/main" id="{C5ABDF65-DC3A-3B42-8B33-25AD0BA209F0}"/>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mtClean="0"/>
              <a:pPr defTabSz="1218810"/>
              <a:t>13</a:t>
            </a:fld>
            <a:endParaRPr lang="fr-CA" altLang="en-US" sz="800"/>
          </a:p>
        </p:txBody>
      </p:sp>
    </p:spTree>
    <p:extLst>
      <p:ext uri="{BB962C8B-B14F-4D97-AF65-F5344CB8AC3E}">
        <p14:creationId xmlns:p14="http://schemas.microsoft.com/office/powerpoint/2010/main" val="2387025461"/>
      </p:ext>
    </p:extLst>
  </p:cSld>
  <p:clrMapOvr>
    <a:masterClrMapping/>
  </p:clrMapOvr>
  <mc:AlternateContent xmlns:mc="http://schemas.openxmlformats.org/markup-compatibility/2006" xmlns:p14="http://schemas.microsoft.com/office/powerpoint/2010/main">
    <mc:Choice Requires="p14">
      <p:transition spd="med" p14:dur="700" advTm="3978">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advTm="3978">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 Single Corner Rectangle 58">
            <a:extLst>
              <a:ext uri="{FF2B5EF4-FFF2-40B4-BE49-F238E27FC236}">
                <a16:creationId xmlns:a16="http://schemas.microsoft.com/office/drawing/2014/main" id="{D8C8665F-3544-D741-A76A-57CEFCED0715}"/>
              </a:ext>
            </a:extLst>
          </p:cNvPr>
          <p:cNvSpPr/>
          <p:nvPr/>
        </p:nvSpPr>
        <p:spPr>
          <a:xfrm rot="10800000" flipH="1">
            <a:off x="6075526" y="1016315"/>
            <a:ext cx="6116473" cy="5841684"/>
          </a:xfrm>
          <a:prstGeom prst="round1Rect">
            <a:avLst>
              <a:gd name="adj" fmla="val 0"/>
            </a:avLst>
          </a:prstGeom>
          <a:solidFill>
            <a:srgbClr val="EDF2F4"/>
          </a:solidFill>
          <a:ln w="28575">
            <a:noFill/>
          </a:ln>
        </p:spPr>
        <p:style>
          <a:lnRef idx="1">
            <a:schemeClr val="accent1"/>
          </a:lnRef>
          <a:fillRef idx="0">
            <a:schemeClr val="accent1"/>
          </a:fillRef>
          <a:effectRef idx="0">
            <a:schemeClr val="accent1"/>
          </a:effectRef>
          <a:fontRef idx="minor">
            <a:schemeClr val="tx1"/>
          </a:fontRef>
        </p:style>
        <p:txBody>
          <a:bodyPr rtlCol="0" anchor="t"/>
          <a:lstStyle/>
          <a:p>
            <a:pPr marL="285750" indent="-285750" algn="l">
              <a:buFont typeface="Arial" panose="020B0604020202020204" pitchFamily="34" charset="0"/>
              <a:buChar char="•"/>
            </a:pPr>
            <a:endParaRPr kumimoji="1" lang="en-JP" dirty="0"/>
          </a:p>
        </p:txBody>
      </p:sp>
      <p:sp>
        <p:nvSpPr>
          <p:cNvPr id="3" name="Title 2">
            <a:extLst>
              <a:ext uri="{FF2B5EF4-FFF2-40B4-BE49-F238E27FC236}">
                <a16:creationId xmlns:a16="http://schemas.microsoft.com/office/drawing/2014/main" id="{3274376C-61B8-4448-8A31-0A6C4F1477C6}"/>
              </a:ext>
            </a:extLst>
          </p:cNvPr>
          <p:cNvSpPr>
            <a:spLocks noGrp="1"/>
          </p:cNvSpPr>
          <p:nvPr>
            <p:ph type="title"/>
          </p:nvPr>
        </p:nvSpPr>
        <p:spPr>
          <a:xfrm>
            <a:off x="606078" y="194855"/>
            <a:ext cx="4582779" cy="685801"/>
          </a:xfrm>
        </p:spPr>
        <p:txBody>
          <a:bodyPr>
            <a:normAutofit/>
          </a:bodyPr>
          <a:lstStyle/>
          <a:p>
            <a:r>
              <a:rPr lang="fr-CA" sz="3200" dirty="0">
                <a:latin typeface="+mn-lt"/>
              </a:rPr>
              <a:t>Accès aux médicaments</a:t>
            </a:r>
          </a:p>
        </p:txBody>
      </p:sp>
      <p:sp>
        <p:nvSpPr>
          <p:cNvPr id="39" name="Slide Number Placeholder 5">
            <a:extLst>
              <a:ext uri="{FF2B5EF4-FFF2-40B4-BE49-F238E27FC236}">
                <a16:creationId xmlns:a16="http://schemas.microsoft.com/office/drawing/2014/main" id="{19FEB98E-AD0D-4240-95A8-B4914C5F0D8E}"/>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mtClean="0"/>
              <a:pPr defTabSz="1218810"/>
              <a:t>14</a:t>
            </a:fld>
            <a:endParaRPr lang="fr-CA" altLang="en-US" sz="800"/>
          </a:p>
        </p:txBody>
      </p:sp>
      <p:sp>
        <p:nvSpPr>
          <p:cNvPr id="41" name="Round Single Corner of Rectangle 42">
            <a:extLst>
              <a:ext uri="{FF2B5EF4-FFF2-40B4-BE49-F238E27FC236}">
                <a16:creationId xmlns:a16="http://schemas.microsoft.com/office/drawing/2014/main" id="{972AF3DD-69EB-2D4A-A12F-1E87695F7D87}"/>
              </a:ext>
            </a:extLst>
          </p:cNvPr>
          <p:cNvSpPr/>
          <p:nvPr/>
        </p:nvSpPr>
        <p:spPr>
          <a:xfrm rot="10800000">
            <a:off x="309564" y="1016315"/>
            <a:ext cx="5765971" cy="4068000"/>
          </a:xfrm>
          <a:prstGeom prst="round1Rect">
            <a:avLst>
              <a:gd name="adj" fmla="val 19443"/>
            </a:avLst>
          </a:prstGeom>
          <a:blipFill dpi="0" rotWithShape="0">
            <a:blip r:embed="rId3" cstate="print">
              <a:extLst>
                <a:ext uri="{28A0092B-C50C-407E-A947-70E740481C1C}">
                  <a14:useLocalDpi xmlns:a14="http://schemas.microsoft.com/office/drawing/2010/main"/>
                </a:ext>
              </a:extLst>
            </a:blip>
            <a:srcRect/>
            <a:stretch>
              <a:fillRect/>
            </a:stretch>
          </a:blip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ja-JP" altLang="en-US" dirty="0"/>
          </a:p>
        </p:txBody>
      </p:sp>
      <p:sp>
        <p:nvSpPr>
          <p:cNvPr id="50" name="Round Same Side Corner Rectangle 49">
            <a:extLst>
              <a:ext uri="{FF2B5EF4-FFF2-40B4-BE49-F238E27FC236}">
                <a16:creationId xmlns:a16="http://schemas.microsoft.com/office/drawing/2014/main" id="{F2940CF7-0E57-ED4D-909E-6887FF0FC461}"/>
              </a:ext>
            </a:extLst>
          </p:cNvPr>
          <p:cNvSpPr/>
          <p:nvPr/>
        </p:nvSpPr>
        <p:spPr>
          <a:xfrm rot="5400000">
            <a:off x="2257667" y="3050926"/>
            <a:ext cx="1347259" cy="5862597"/>
          </a:xfrm>
          <a:prstGeom prst="round2SameRect">
            <a:avLst>
              <a:gd name="adj1" fmla="val 50000"/>
              <a:gd name="adj2" fmla="val 0"/>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51" name="Title 3">
            <a:extLst>
              <a:ext uri="{FF2B5EF4-FFF2-40B4-BE49-F238E27FC236}">
                <a16:creationId xmlns:a16="http://schemas.microsoft.com/office/drawing/2014/main" id="{ED0A2F41-B1FE-394A-A7CE-2A88932EFDDD}"/>
              </a:ext>
            </a:extLst>
          </p:cNvPr>
          <p:cNvSpPr txBox="1">
            <a:spLocks/>
          </p:cNvSpPr>
          <p:nvPr/>
        </p:nvSpPr>
        <p:spPr>
          <a:xfrm>
            <a:off x="322106" y="5499395"/>
            <a:ext cx="5193323" cy="791084"/>
          </a:xfrm>
          <a:prstGeom prst="rect">
            <a:avLst/>
          </a:prstGeom>
        </p:spPr>
        <p:txBody>
          <a:bodyPr wrap="square" lIns="0" tIns="0" rIns="0" bIns="0">
            <a:noAutofit/>
          </a:bodyPr>
          <a:lstStyle>
            <a:lvl1pPr algn="l" defTabSz="914150" rtl="0" eaLnBrk="1" latinLnBrk="0" hangingPunct="1">
              <a:spcBef>
                <a:spcPct val="0"/>
              </a:spcBef>
              <a:buNone/>
              <a:defRPr kumimoji="1" sz="2800" kern="1200" baseline="0">
                <a:solidFill>
                  <a:schemeClr val="accent2"/>
                </a:solidFill>
                <a:latin typeface="Calibri" pitchFamily="34" charset="0"/>
                <a:ea typeface="メイリオ" pitchFamily="50" charset="-128"/>
                <a:cs typeface="Calibri" pitchFamily="34" charset="0"/>
              </a:defRPr>
            </a:lvl1pPr>
          </a:lstStyle>
          <a:p>
            <a:r>
              <a:rPr lang="fr-CA" sz="1600" dirty="0">
                <a:solidFill>
                  <a:schemeClr val="bg1"/>
                </a:solidFill>
                <a:latin typeface="+mn-lt"/>
              </a:rPr>
              <a:t>Nos programmes d’accès aux médicaments continuent d’avoir une incidence positive sur la vie des patients, en particulier ceux chez qui on a diagnostiqué une maladie grave dans les collectivités mal desservies du monde entier. </a:t>
            </a:r>
          </a:p>
        </p:txBody>
      </p:sp>
      <p:sp>
        <p:nvSpPr>
          <p:cNvPr id="83" name="Rectangle 82">
            <a:extLst>
              <a:ext uri="{FF2B5EF4-FFF2-40B4-BE49-F238E27FC236}">
                <a16:creationId xmlns:a16="http://schemas.microsoft.com/office/drawing/2014/main" id="{8219E216-9A91-C040-A247-04F26F5F27FB}"/>
              </a:ext>
            </a:extLst>
          </p:cNvPr>
          <p:cNvSpPr/>
          <p:nvPr/>
        </p:nvSpPr>
        <p:spPr>
          <a:xfrm>
            <a:off x="7391167" y="1237970"/>
            <a:ext cx="4882512" cy="291510"/>
          </a:xfrm>
          <a:prstGeom prst="rect">
            <a:avLst/>
          </a:prstGeom>
        </p:spPr>
        <p:txBody>
          <a:bodyPr wrap="square">
            <a:noAutofit/>
          </a:bodyPr>
          <a:lstStyle/>
          <a:p>
            <a:pPr>
              <a:spcAft>
                <a:spcPts val="1800"/>
              </a:spcAft>
            </a:pPr>
            <a:r>
              <a:rPr lang="fr-CA" sz="1200" b="1" dirty="0"/>
              <a:t>Renforcement des systèmes de santé </a:t>
            </a:r>
          </a:p>
        </p:txBody>
      </p:sp>
      <p:sp>
        <p:nvSpPr>
          <p:cNvPr id="91" name="Round Single Corner Rectangle 90">
            <a:extLst>
              <a:ext uri="{FF2B5EF4-FFF2-40B4-BE49-F238E27FC236}">
                <a16:creationId xmlns:a16="http://schemas.microsoft.com/office/drawing/2014/main" id="{1C1B644E-AF72-964C-9CE8-65C3785315C9}"/>
              </a:ext>
            </a:extLst>
          </p:cNvPr>
          <p:cNvSpPr/>
          <p:nvPr/>
        </p:nvSpPr>
        <p:spPr>
          <a:xfrm rot="10800000" flipH="1">
            <a:off x="6075525" y="3238255"/>
            <a:ext cx="6116473" cy="63379"/>
          </a:xfrm>
          <a:prstGeom prst="round1Rect">
            <a:avLst>
              <a:gd name="adj" fmla="val 0"/>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rtlCol="0" anchor="t"/>
          <a:lstStyle/>
          <a:p>
            <a:pPr marL="285750" indent="-285750" algn="l">
              <a:buFont typeface="Arial" panose="020B0604020202020204" pitchFamily="34" charset="0"/>
              <a:buChar char="•"/>
            </a:pPr>
            <a:endParaRPr kumimoji="1" lang="en-JP" dirty="0"/>
          </a:p>
        </p:txBody>
      </p:sp>
      <p:sp>
        <p:nvSpPr>
          <p:cNvPr id="92" name="Round Single Corner Rectangle 91">
            <a:extLst>
              <a:ext uri="{FF2B5EF4-FFF2-40B4-BE49-F238E27FC236}">
                <a16:creationId xmlns:a16="http://schemas.microsoft.com/office/drawing/2014/main" id="{CB556DDF-16D2-8148-9883-9B8CF8DE0348}"/>
              </a:ext>
            </a:extLst>
          </p:cNvPr>
          <p:cNvSpPr/>
          <p:nvPr/>
        </p:nvSpPr>
        <p:spPr>
          <a:xfrm rot="10800000" flipH="1">
            <a:off x="6075525" y="5067051"/>
            <a:ext cx="6116473" cy="63379"/>
          </a:xfrm>
          <a:prstGeom prst="round1Rect">
            <a:avLst>
              <a:gd name="adj" fmla="val 0"/>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rtlCol="0" anchor="t"/>
          <a:lstStyle/>
          <a:p>
            <a:pPr marL="285750" indent="-285750" algn="l">
              <a:buFont typeface="Arial" panose="020B0604020202020204" pitchFamily="34" charset="0"/>
              <a:buChar char="•"/>
            </a:pPr>
            <a:endParaRPr kumimoji="1" lang="en-JP" dirty="0"/>
          </a:p>
        </p:txBody>
      </p:sp>
      <p:sp>
        <p:nvSpPr>
          <p:cNvPr id="94" name="Round Single Corner Rectangle 93">
            <a:extLst>
              <a:ext uri="{FF2B5EF4-FFF2-40B4-BE49-F238E27FC236}">
                <a16:creationId xmlns:a16="http://schemas.microsoft.com/office/drawing/2014/main" id="{D5FFF9B5-3DB9-C143-A964-E3431984098F}"/>
              </a:ext>
            </a:extLst>
          </p:cNvPr>
          <p:cNvSpPr/>
          <p:nvPr/>
        </p:nvSpPr>
        <p:spPr>
          <a:xfrm rot="10800000" flipH="1">
            <a:off x="6075525" y="6239868"/>
            <a:ext cx="6116473" cy="63379"/>
          </a:xfrm>
          <a:prstGeom prst="round1Rect">
            <a:avLst>
              <a:gd name="adj" fmla="val 0"/>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rtlCol="0" anchor="t"/>
          <a:lstStyle/>
          <a:p>
            <a:pPr marL="285750" indent="-285750" algn="l">
              <a:buFont typeface="Arial" panose="020B0604020202020204" pitchFamily="34" charset="0"/>
              <a:buChar char="•"/>
            </a:pPr>
            <a:endParaRPr kumimoji="1" lang="en-JP" dirty="0"/>
          </a:p>
        </p:txBody>
      </p:sp>
      <p:grpSp>
        <p:nvGrpSpPr>
          <p:cNvPr id="10" name="Group 9">
            <a:extLst>
              <a:ext uri="{FF2B5EF4-FFF2-40B4-BE49-F238E27FC236}">
                <a16:creationId xmlns:a16="http://schemas.microsoft.com/office/drawing/2014/main" id="{E4136999-685E-1948-9EE2-13A5F0B9602D}"/>
              </a:ext>
            </a:extLst>
          </p:cNvPr>
          <p:cNvGrpSpPr/>
          <p:nvPr/>
        </p:nvGrpSpPr>
        <p:grpSpPr>
          <a:xfrm>
            <a:off x="6387690" y="1266484"/>
            <a:ext cx="5804310" cy="5458526"/>
            <a:chOff x="6387690" y="1266484"/>
            <a:chExt cx="5804310" cy="5458526"/>
          </a:xfrm>
        </p:grpSpPr>
        <p:grpSp>
          <p:nvGrpSpPr>
            <p:cNvPr id="79" name="Group 78">
              <a:extLst>
                <a:ext uri="{FF2B5EF4-FFF2-40B4-BE49-F238E27FC236}">
                  <a16:creationId xmlns:a16="http://schemas.microsoft.com/office/drawing/2014/main" id="{821FB3B7-C553-914E-8CC2-D312F2980E4C}"/>
                </a:ext>
              </a:extLst>
            </p:cNvPr>
            <p:cNvGrpSpPr/>
            <p:nvPr/>
          </p:nvGrpSpPr>
          <p:grpSpPr>
            <a:xfrm>
              <a:off x="6387690" y="2248046"/>
              <a:ext cx="781986" cy="781986"/>
              <a:chOff x="447440" y="4193560"/>
              <a:chExt cx="491842" cy="491842"/>
            </a:xfrm>
          </p:grpSpPr>
          <p:sp>
            <p:nvSpPr>
              <p:cNvPr id="80" name="Oval 79">
                <a:extLst>
                  <a:ext uri="{FF2B5EF4-FFF2-40B4-BE49-F238E27FC236}">
                    <a16:creationId xmlns:a16="http://schemas.microsoft.com/office/drawing/2014/main" id="{7CB5C0AF-C5FA-F542-A084-E0E4B7491E56}"/>
                  </a:ext>
                </a:extLst>
              </p:cNvPr>
              <p:cNvSpPr/>
              <p:nvPr/>
            </p:nvSpPr>
            <p:spPr>
              <a:xfrm>
                <a:off x="447440" y="4193560"/>
                <a:ext cx="491842" cy="491842"/>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pic>
            <p:nvPicPr>
              <p:cNvPr id="81" name="Graphic 80">
                <a:extLst>
                  <a:ext uri="{FF2B5EF4-FFF2-40B4-BE49-F238E27FC236}">
                    <a16:creationId xmlns:a16="http://schemas.microsoft.com/office/drawing/2014/main" id="{F38F28AF-609F-CF4C-B4FA-3DB8178847A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0483" y="4313244"/>
                <a:ext cx="230062" cy="230062"/>
              </a:xfrm>
              <a:prstGeom prst="rect">
                <a:avLst/>
              </a:prstGeom>
            </p:spPr>
          </p:pic>
        </p:grpSp>
        <p:grpSp>
          <p:nvGrpSpPr>
            <p:cNvPr id="66" name="Group 65">
              <a:extLst>
                <a:ext uri="{FF2B5EF4-FFF2-40B4-BE49-F238E27FC236}">
                  <a16:creationId xmlns:a16="http://schemas.microsoft.com/office/drawing/2014/main" id="{CEB74E25-BE68-2147-ABFD-7D3BF9BE8D7B}"/>
                </a:ext>
              </a:extLst>
            </p:cNvPr>
            <p:cNvGrpSpPr/>
            <p:nvPr/>
          </p:nvGrpSpPr>
          <p:grpSpPr>
            <a:xfrm>
              <a:off x="6387690" y="3793350"/>
              <a:ext cx="781986" cy="781986"/>
              <a:chOff x="447440" y="4756089"/>
              <a:chExt cx="491842" cy="491842"/>
            </a:xfrm>
          </p:grpSpPr>
          <p:sp>
            <p:nvSpPr>
              <p:cNvPr id="67" name="Oval 66">
                <a:extLst>
                  <a:ext uri="{FF2B5EF4-FFF2-40B4-BE49-F238E27FC236}">
                    <a16:creationId xmlns:a16="http://schemas.microsoft.com/office/drawing/2014/main" id="{4E78C75A-7DEC-1447-9924-00C1ECB51494}"/>
                  </a:ext>
                </a:extLst>
              </p:cNvPr>
              <p:cNvSpPr/>
              <p:nvPr/>
            </p:nvSpPr>
            <p:spPr>
              <a:xfrm>
                <a:off x="447440" y="4756089"/>
                <a:ext cx="491842" cy="491842"/>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pic>
            <p:nvPicPr>
              <p:cNvPr id="68" name="Graphic 67">
                <a:extLst>
                  <a:ext uri="{FF2B5EF4-FFF2-40B4-BE49-F238E27FC236}">
                    <a16:creationId xmlns:a16="http://schemas.microsoft.com/office/drawing/2014/main" id="{CF06B6F5-42BA-5B40-9929-84629D393DF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483" y="4867747"/>
                <a:ext cx="265756" cy="265756"/>
              </a:xfrm>
              <a:prstGeom prst="rect">
                <a:avLst/>
              </a:prstGeom>
            </p:spPr>
          </p:pic>
        </p:grpSp>
        <p:grpSp>
          <p:nvGrpSpPr>
            <p:cNvPr id="69" name="Group 68">
              <a:extLst>
                <a:ext uri="{FF2B5EF4-FFF2-40B4-BE49-F238E27FC236}">
                  <a16:creationId xmlns:a16="http://schemas.microsoft.com/office/drawing/2014/main" id="{0C55A1AA-53CB-2741-B5B1-347CFEEE9D2E}"/>
                </a:ext>
              </a:extLst>
            </p:cNvPr>
            <p:cNvGrpSpPr/>
            <p:nvPr/>
          </p:nvGrpSpPr>
          <p:grpSpPr>
            <a:xfrm>
              <a:off x="6396250" y="5293779"/>
              <a:ext cx="781986" cy="781986"/>
              <a:chOff x="447440" y="5336937"/>
              <a:chExt cx="491842" cy="491842"/>
            </a:xfrm>
          </p:grpSpPr>
          <p:sp>
            <p:nvSpPr>
              <p:cNvPr id="70" name="Oval 69">
                <a:extLst>
                  <a:ext uri="{FF2B5EF4-FFF2-40B4-BE49-F238E27FC236}">
                    <a16:creationId xmlns:a16="http://schemas.microsoft.com/office/drawing/2014/main" id="{6B0AEFDA-7DEA-FF48-94A1-04F2D9030260}"/>
                  </a:ext>
                </a:extLst>
              </p:cNvPr>
              <p:cNvSpPr/>
              <p:nvPr/>
            </p:nvSpPr>
            <p:spPr>
              <a:xfrm>
                <a:off x="447440" y="5336937"/>
                <a:ext cx="491842" cy="491842"/>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pic>
            <p:nvPicPr>
              <p:cNvPr id="71" name="Graphic 70">
                <a:extLst>
                  <a:ext uri="{FF2B5EF4-FFF2-40B4-BE49-F238E27FC236}">
                    <a16:creationId xmlns:a16="http://schemas.microsoft.com/office/drawing/2014/main" id="{C24D979F-8E16-0548-8DB1-837B41538E4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1442" y="5449981"/>
                <a:ext cx="253891" cy="253891"/>
              </a:xfrm>
              <a:prstGeom prst="rect">
                <a:avLst/>
              </a:prstGeom>
            </p:spPr>
          </p:pic>
        </p:grpSp>
        <p:grpSp>
          <p:nvGrpSpPr>
            <p:cNvPr id="72" name="Group 71">
              <a:extLst>
                <a:ext uri="{FF2B5EF4-FFF2-40B4-BE49-F238E27FC236}">
                  <a16:creationId xmlns:a16="http://schemas.microsoft.com/office/drawing/2014/main" id="{87597291-959B-0C40-A317-841C7CD13C4B}"/>
                </a:ext>
              </a:extLst>
            </p:cNvPr>
            <p:cNvGrpSpPr/>
            <p:nvPr/>
          </p:nvGrpSpPr>
          <p:grpSpPr>
            <a:xfrm>
              <a:off x="6387690" y="1266484"/>
              <a:ext cx="781986" cy="781986"/>
              <a:chOff x="489972" y="3126935"/>
              <a:chExt cx="491842" cy="491842"/>
            </a:xfrm>
          </p:grpSpPr>
          <p:sp>
            <p:nvSpPr>
              <p:cNvPr id="73" name="Oval 72">
                <a:extLst>
                  <a:ext uri="{FF2B5EF4-FFF2-40B4-BE49-F238E27FC236}">
                    <a16:creationId xmlns:a16="http://schemas.microsoft.com/office/drawing/2014/main" id="{038963DE-2DCD-7B41-964D-A4603E0AECEC}"/>
                  </a:ext>
                </a:extLst>
              </p:cNvPr>
              <p:cNvSpPr/>
              <p:nvPr/>
            </p:nvSpPr>
            <p:spPr>
              <a:xfrm>
                <a:off x="489972" y="3126935"/>
                <a:ext cx="491842" cy="491842"/>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pic>
            <p:nvPicPr>
              <p:cNvPr id="74" name="Graphic 73">
                <a:extLst>
                  <a:ext uri="{FF2B5EF4-FFF2-40B4-BE49-F238E27FC236}">
                    <a16:creationId xmlns:a16="http://schemas.microsoft.com/office/drawing/2014/main" id="{5D96A714-3467-214C-94D9-0322C5767A2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2056" y="3206411"/>
                <a:ext cx="307674" cy="307674"/>
              </a:xfrm>
              <a:prstGeom prst="rect">
                <a:avLst/>
              </a:prstGeom>
            </p:spPr>
          </p:pic>
        </p:grpSp>
        <p:grpSp>
          <p:nvGrpSpPr>
            <p:cNvPr id="76" name="Group 75">
              <a:extLst>
                <a:ext uri="{FF2B5EF4-FFF2-40B4-BE49-F238E27FC236}">
                  <a16:creationId xmlns:a16="http://schemas.microsoft.com/office/drawing/2014/main" id="{6760C9BD-6217-C042-81CA-D2C2937A7664}"/>
                </a:ext>
              </a:extLst>
            </p:cNvPr>
            <p:cNvGrpSpPr/>
            <p:nvPr/>
          </p:nvGrpSpPr>
          <p:grpSpPr>
            <a:xfrm>
              <a:off x="6421859" y="6437010"/>
              <a:ext cx="5339842" cy="288000"/>
              <a:chOff x="6157066" y="1267063"/>
              <a:chExt cx="5339842" cy="288000"/>
            </a:xfrm>
          </p:grpSpPr>
          <p:sp>
            <p:nvSpPr>
              <p:cNvPr id="77" name="正方形/長方形 56">
                <a:hlinkClick r:id="rId12"/>
                <a:extLst>
                  <a:ext uri="{FF2B5EF4-FFF2-40B4-BE49-F238E27FC236}">
                    <a16:creationId xmlns:a16="http://schemas.microsoft.com/office/drawing/2014/main" id="{18993E44-859C-D64F-8DEA-4F3CF6EF8D52}"/>
                  </a:ext>
                </a:extLst>
              </p:cNvPr>
              <p:cNvSpPr/>
              <p:nvPr/>
            </p:nvSpPr>
            <p:spPr bwMode="auto">
              <a:xfrm>
                <a:off x="6157066" y="1267063"/>
                <a:ext cx="4108029" cy="28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3296" tIns="108000" rIns="93296"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defTabSz="913441">
                  <a:defRPr/>
                </a:pPr>
                <a:r>
                  <a:rPr lang="fr-CA" altLang="ja-JP" sz="900" b="1" dirty="0">
                    <a:solidFill>
                      <a:schemeClr val="accent2"/>
                    </a:solidFill>
                  </a:rPr>
                  <a:t>POUR EN SAVOIR PLUS SUR LE RAPPORT SUR LES PROGRÈS EN MATIÈRE D’ACCÈS AUX MÉDICAMENTS DE 2020, CONSULTEZ LE SITE TAKEDA.COM</a:t>
                </a:r>
              </a:p>
            </p:txBody>
          </p:sp>
          <p:pic>
            <p:nvPicPr>
              <p:cNvPr id="78" name="Graphic 77">
                <a:extLst>
                  <a:ext uri="{FF2B5EF4-FFF2-40B4-BE49-F238E27FC236}">
                    <a16:creationId xmlns:a16="http://schemas.microsoft.com/office/drawing/2014/main" id="{77E6B285-96EF-AD43-AC79-9FDFE493F72E}"/>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384398" y="1356842"/>
                <a:ext cx="112510" cy="112510"/>
              </a:xfrm>
              <a:prstGeom prst="rect">
                <a:avLst/>
              </a:prstGeom>
            </p:spPr>
          </p:pic>
        </p:grpSp>
        <p:sp>
          <p:nvSpPr>
            <p:cNvPr id="82" name="Rectangle 81">
              <a:extLst>
                <a:ext uri="{FF2B5EF4-FFF2-40B4-BE49-F238E27FC236}">
                  <a16:creationId xmlns:a16="http://schemas.microsoft.com/office/drawing/2014/main" id="{BC372465-11D0-1041-9D0D-C6DC9F3523C8}"/>
                </a:ext>
              </a:extLst>
            </p:cNvPr>
            <p:cNvSpPr/>
            <p:nvPr/>
          </p:nvSpPr>
          <p:spPr>
            <a:xfrm>
              <a:off x="7275054" y="1988093"/>
              <a:ext cx="4878259" cy="986981"/>
            </a:xfrm>
            <a:prstGeom prst="rect">
              <a:avLst/>
            </a:prstGeom>
          </p:spPr>
          <p:txBody>
            <a:bodyPr wrap="square">
              <a:noAutofit/>
            </a:bodyPr>
            <a:lstStyle/>
            <a:p>
              <a:pPr>
                <a:spcAft>
                  <a:spcPts val="1800"/>
                </a:spcAft>
              </a:pPr>
              <a:r>
                <a:rPr lang="fr-CA" sz="1200" dirty="0">
                  <a:solidFill>
                    <a:srgbClr val="34373F"/>
                  </a:solidFill>
                </a:rPr>
                <a:t>Nos programmes partenaires, Blueprint for Innovative Healthcare Access et les programmes de BVGH en Afrique subsaharienne, ont dépisté plus de</a:t>
              </a:r>
              <a:r>
                <a:rPr lang="fr-CA" sz="1200" dirty="0"/>
                <a:t> </a:t>
              </a:r>
              <a:r>
                <a:rPr lang="fr-CA" sz="1200" b="1" dirty="0">
                  <a:solidFill>
                    <a:schemeClr val="accent2"/>
                  </a:solidFill>
                </a:rPr>
                <a:t>200 000</a:t>
              </a:r>
              <a:r>
                <a:rPr lang="fr-CA" sz="1200" dirty="0"/>
                <a:t> </a:t>
              </a:r>
              <a:r>
                <a:rPr lang="fr-CA" sz="1200" dirty="0">
                  <a:solidFill>
                    <a:srgbClr val="34373F"/>
                  </a:solidFill>
                </a:rPr>
                <a:t>patients pour le cancer, le diabète et l’hypertension, identifié plus de</a:t>
              </a:r>
              <a:r>
                <a:rPr lang="fr-CA" sz="1200" dirty="0"/>
                <a:t> </a:t>
              </a:r>
              <a:r>
                <a:rPr lang="fr-CA" sz="1200" b="1" dirty="0">
                  <a:solidFill>
                    <a:schemeClr val="accent2"/>
                  </a:solidFill>
                </a:rPr>
                <a:t>12 000</a:t>
              </a:r>
              <a:r>
                <a:rPr lang="fr-CA" sz="1200" dirty="0"/>
                <a:t> </a:t>
              </a:r>
              <a:r>
                <a:rPr lang="fr-CA" sz="1200" dirty="0">
                  <a:solidFill>
                    <a:srgbClr val="34373F"/>
                  </a:solidFill>
                </a:rPr>
                <a:t>patients pour traitement et formé plus de</a:t>
              </a:r>
              <a:r>
                <a:rPr lang="fr-CA" sz="1200" dirty="0"/>
                <a:t> </a:t>
              </a:r>
              <a:r>
                <a:rPr lang="fr-CA" sz="1200" b="1" dirty="0">
                  <a:solidFill>
                    <a:schemeClr val="accent2"/>
                  </a:solidFill>
                </a:rPr>
                <a:t>3 300</a:t>
              </a:r>
              <a:r>
                <a:rPr lang="fr-CA" sz="1200" dirty="0"/>
                <a:t> </a:t>
              </a:r>
              <a:r>
                <a:rPr lang="fr-CA" sz="1200" dirty="0">
                  <a:solidFill>
                    <a:srgbClr val="34373F"/>
                  </a:solidFill>
                </a:rPr>
                <a:t>professionnels de la santé et travailleurs de la santé communautaire.</a:t>
              </a:r>
            </a:p>
          </p:txBody>
        </p:sp>
        <p:sp>
          <p:nvSpPr>
            <p:cNvPr id="84" name="Rectangle 83">
              <a:extLst>
                <a:ext uri="{FF2B5EF4-FFF2-40B4-BE49-F238E27FC236}">
                  <a16:creationId xmlns:a16="http://schemas.microsoft.com/office/drawing/2014/main" id="{270834BD-6B70-1944-A109-C2330F9D9664}"/>
                </a:ext>
              </a:extLst>
            </p:cNvPr>
            <p:cNvSpPr/>
            <p:nvPr/>
          </p:nvSpPr>
          <p:spPr>
            <a:xfrm>
              <a:off x="7275055" y="1514537"/>
              <a:ext cx="4488413" cy="461730"/>
            </a:xfrm>
            <a:prstGeom prst="rect">
              <a:avLst/>
            </a:prstGeom>
          </p:spPr>
          <p:txBody>
            <a:bodyPr wrap="square">
              <a:noAutofit/>
            </a:bodyPr>
            <a:lstStyle/>
            <a:p>
              <a:pPr>
                <a:spcAft>
                  <a:spcPts val="1800"/>
                </a:spcAft>
              </a:pPr>
              <a:r>
                <a:rPr lang="fr-CA" sz="1200" dirty="0">
                  <a:solidFill>
                    <a:srgbClr val="34373F"/>
                  </a:solidFill>
                </a:rPr>
                <a:t>Les initiatives de renforcement des systèmes de santé de Takeda s’attaquent aux obstacles à l’accès partout dans le monde. </a:t>
              </a:r>
              <a:endParaRPr lang="fr-CA" sz="1200" b="1" dirty="0">
                <a:solidFill>
                  <a:schemeClr val="accent2"/>
                </a:solidFill>
                <a:highlight>
                  <a:srgbClr val="FFFF00"/>
                </a:highlight>
                <a:cs typeface="Calibri" panose="020F0502020204030204" pitchFamily="34" charset="0"/>
              </a:endParaRPr>
            </a:p>
          </p:txBody>
        </p:sp>
        <p:sp>
          <p:nvSpPr>
            <p:cNvPr id="85" name="Rectangle 84">
              <a:extLst>
                <a:ext uri="{FF2B5EF4-FFF2-40B4-BE49-F238E27FC236}">
                  <a16:creationId xmlns:a16="http://schemas.microsoft.com/office/drawing/2014/main" id="{089B812D-09D9-3846-ABF8-722EDB8C39FD}"/>
                </a:ext>
              </a:extLst>
            </p:cNvPr>
            <p:cNvSpPr/>
            <p:nvPr/>
          </p:nvSpPr>
          <p:spPr>
            <a:xfrm>
              <a:off x="7275055" y="3770540"/>
              <a:ext cx="4619858" cy="662608"/>
            </a:xfrm>
            <a:prstGeom prst="rect">
              <a:avLst/>
            </a:prstGeom>
          </p:spPr>
          <p:txBody>
            <a:bodyPr wrap="square">
              <a:noAutofit/>
            </a:bodyPr>
            <a:lstStyle/>
            <a:p>
              <a:pPr>
                <a:spcAft>
                  <a:spcPts val="1800"/>
                </a:spcAft>
              </a:pPr>
              <a:r>
                <a:rPr lang="fr-CA" sz="1200" dirty="0"/>
                <a:t>Les programmes novateurs de Takeda en matière d’accessibilité financière et d’accès caritatif pour les patients offrent un accès à des médicaments novateurs dans plus de </a:t>
              </a:r>
              <a:r>
                <a:rPr lang="fr-CA" sz="1200" b="1" dirty="0">
                  <a:solidFill>
                    <a:schemeClr val="accent2"/>
                  </a:solidFill>
                </a:rPr>
                <a:t>55 pays et territoires</a:t>
              </a:r>
              <a:r>
                <a:rPr lang="fr-CA" sz="1200" dirty="0"/>
                <a:t> du monde.</a:t>
              </a:r>
            </a:p>
          </p:txBody>
        </p:sp>
        <p:sp>
          <p:nvSpPr>
            <p:cNvPr id="86" name="TextBox 85">
              <a:extLst>
                <a:ext uri="{FF2B5EF4-FFF2-40B4-BE49-F238E27FC236}">
                  <a16:creationId xmlns:a16="http://schemas.microsoft.com/office/drawing/2014/main" id="{9A06267D-3776-6844-8608-C659E76C0095}"/>
                </a:ext>
              </a:extLst>
            </p:cNvPr>
            <p:cNvSpPr txBox="1"/>
            <p:nvPr/>
          </p:nvSpPr>
          <p:spPr>
            <a:xfrm>
              <a:off x="7275055" y="3511143"/>
              <a:ext cx="4572233" cy="276999"/>
            </a:xfrm>
            <a:prstGeom prst="rect">
              <a:avLst/>
            </a:prstGeom>
            <a:noFill/>
          </p:spPr>
          <p:txBody>
            <a:bodyPr wrap="square" rtlCol="0">
              <a:spAutoFit/>
            </a:bodyPr>
            <a:lstStyle/>
            <a:p>
              <a:r>
                <a:rPr lang="fr-CA" sz="1200" b="1" dirty="0"/>
                <a:t>Programmes novateurs en terme d’abordabilité </a:t>
              </a:r>
            </a:p>
          </p:txBody>
        </p:sp>
        <p:sp>
          <p:nvSpPr>
            <p:cNvPr id="87" name="Rectangle 86">
              <a:extLst>
                <a:ext uri="{FF2B5EF4-FFF2-40B4-BE49-F238E27FC236}">
                  <a16:creationId xmlns:a16="http://schemas.microsoft.com/office/drawing/2014/main" id="{F0DE127F-79E0-504D-8F90-8B569A374A49}"/>
                </a:ext>
              </a:extLst>
            </p:cNvPr>
            <p:cNvSpPr/>
            <p:nvPr/>
          </p:nvSpPr>
          <p:spPr>
            <a:xfrm>
              <a:off x="7275054" y="5566263"/>
              <a:ext cx="4667483" cy="560381"/>
            </a:xfrm>
            <a:prstGeom prst="rect">
              <a:avLst/>
            </a:prstGeom>
          </p:spPr>
          <p:txBody>
            <a:bodyPr wrap="square">
              <a:noAutofit/>
            </a:bodyPr>
            <a:lstStyle/>
            <a:p>
              <a:pPr>
                <a:spcAft>
                  <a:spcPts val="1800"/>
                </a:spcAft>
              </a:pPr>
              <a:r>
                <a:rPr lang="fr-CA" sz="1200" dirty="0">
                  <a:solidFill>
                    <a:srgbClr val="34373F"/>
                  </a:solidFill>
                </a:rPr>
                <a:t>Takeda s’est classée au</a:t>
              </a:r>
              <a:r>
                <a:rPr lang="fr-CA" sz="1200" dirty="0"/>
                <a:t> </a:t>
              </a:r>
              <a:r>
                <a:rPr lang="fr-CA" sz="1200" b="1" dirty="0">
                  <a:solidFill>
                    <a:schemeClr val="accent2"/>
                  </a:solidFill>
                </a:rPr>
                <a:t>6</a:t>
              </a:r>
              <a:r>
                <a:rPr lang="fr-CA" sz="1200" b="1" baseline="30000" dirty="0">
                  <a:solidFill>
                    <a:schemeClr val="accent2"/>
                  </a:solidFill>
                </a:rPr>
                <a:t>e</a:t>
              </a:r>
              <a:r>
                <a:rPr lang="fr-CA" sz="1200" b="1" dirty="0">
                  <a:solidFill>
                    <a:schemeClr val="accent2"/>
                  </a:solidFill>
                </a:rPr>
                <a:t> rang dans l’ensemble et</a:t>
              </a:r>
              <a:r>
                <a:rPr lang="fr-CA" sz="1200" dirty="0"/>
                <a:t> </a:t>
              </a:r>
              <a:r>
                <a:rPr lang="fr-CA" sz="1200" b="1" dirty="0">
                  <a:solidFill>
                    <a:schemeClr val="accent2"/>
                  </a:solidFill>
                </a:rPr>
                <a:t>est en tête de l’industrie </a:t>
              </a:r>
              <a:r>
                <a:rPr lang="fr-CA" sz="1200" dirty="0"/>
                <a:t>pour ce qui est de la gouvernance en matière d’accès, selon les derniers</a:t>
              </a:r>
              <a:r>
                <a:rPr lang="fr-CA" sz="1200" dirty="0">
                  <a:solidFill>
                    <a:srgbClr val="34373F"/>
                  </a:solidFill>
                </a:rPr>
                <a:t> </a:t>
              </a:r>
              <a:r>
                <a:rPr lang="fr-CA" sz="1200" dirty="0">
                  <a:solidFill>
                    <a:srgbClr val="34373F"/>
                  </a:solidFill>
                  <a:hlinkClick r:id="rId15"/>
                </a:rPr>
                <a:t>classements de l’indice AtM de 2021.</a:t>
              </a:r>
              <a:endParaRPr lang="fr-CA" sz="1200" dirty="0">
                <a:solidFill>
                  <a:srgbClr val="34373F"/>
                </a:solidFill>
                <a:cs typeface="Calibri" panose="020F0502020204030204" pitchFamily="34" charset="0"/>
              </a:endParaRPr>
            </a:p>
          </p:txBody>
        </p:sp>
        <p:sp>
          <p:nvSpPr>
            <p:cNvPr id="88" name="TextBox 87">
              <a:extLst>
                <a:ext uri="{FF2B5EF4-FFF2-40B4-BE49-F238E27FC236}">
                  <a16:creationId xmlns:a16="http://schemas.microsoft.com/office/drawing/2014/main" id="{323BEFFC-1920-C342-814C-F13767F958A2}"/>
                </a:ext>
              </a:extLst>
            </p:cNvPr>
            <p:cNvSpPr txBox="1"/>
            <p:nvPr/>
          </p:nvSpPr>
          <p:spPr>
            <a:xfrm>
              <a:off x="7275055" y="5346243"/>
              <a:ext cx="2651366" cy="276999"/>
            </a:xfrm>
            <a:prstGeom prst="rect">
              <a:avLst/>
            </a:prstGeom>
            <a:noFill/>
          </p:spPr>
          <p:txBody>
            <a:bodyPr wrap="square" rtlCol="0">
              <a:spAutoFit/>
            </a:bodyPr>
            <a:lstStyle/>
            <a:p>
              <a:r>
                <a:rPr lang="fr-CA" sz="1200" b="1" dirty="0"/>
                <a:t>Renforcer la confiance </a:t>
              </a:r>
            </a:p>
          </p:txBody>
        </p:sp>
        <p:sp>
          <p:nvSpPr>
            <p:cNvPr id="89" name="Rectangle 88">
              <a:extLst>
                <a:ext uri="{FF2B5EF4-FFF2-40B4-BE49-F238E27FC236}">
                  <a16:creationId xmlns:a16="http://schemas.microsoft.com/office/drawing/2014/main" id="{728B28B1-242B-1F42-8D9E-365931813A6C}"/>
                </a:ext>
              </a:extLst>
            </p:cNvPr>
            <p:cNvSpPr/>
            <p:nvPr/>
          </p:nvSpPr>
          <p:spPr>
            <a:xfrm>
              <a:off x="9540240" y="3008879"/>
              <a:ext cx="2645084" cy="255760"/>
            </a:xfrm>
            <a:prstGeom prst="rect">
              <a:avLst/>
            </a:prstGeom>
          </p:spPr>
          <p:txBody>
            <a:bodyPr wrap="square">
              <a:noAutofit/>
            </a:bodyPr>
            <a:lstStyle/>
            <a:p>
              <a:pPr algn="r">
                <a:spcAft>
                  <a:spcPts val="1800"/>
                </a:spcAft>
              </a:pPr>
              <a:r>
                <a:rPr lang="fr-CA" sz="800" dirty="0">
                  <a:solidFill>
                    <a:schemeClr val="accent4"/>
                  </a:solidFill>
                </a:rPr>
                <a:t>Données en date de septembre 2021</a:t>
              </a:r>
              <a:endParaRPr lang="fr-CA" sz="800" dirty="0">
                <a:solidFill>
                  <a:schemeClr val="accent4"/>
                </a:solidFill>
                <a:cs typeface="Calibri" panose="020F0502020204030204" pitchFamily="34" charset="0"/>
              </a:endParaRPr>
            </a:p>
            <a:p>
              <a:pPr algn="r">
                <a:spcAft>
                  <a:spcPts val="1800"/>
                </a:spcAft>
              </a:pPr>
              <a:endParaRPr lang="fr-CA" sz="800" dirty="0">
                <a:solidFill>
                  <a:schemeClr val="accent4"/>
                </a:solidFill>
                <a:cs typeface="Calibri" panose="020F0502020204030204" pitchFamily="34" charset="0"/>
              </a:endParaRPr>
            </a:p>
          </p:txBody>
        </p:sp>
        <p:sp>
          <p:nvSpPr>
            <p:cNvPr id="90" name="Rectangle 89">
              <a:extLst>
                <a:ext uri="{FF2B5EF4-FFF2-40B4-BE49-F238E27FC236}">
                  <a16:creationId xmlns:a16="http://schemas.microsoft.com/office/drawing/2014/main" id="{F82F14D3-6AC3-A24F-B03D-2BDADD783FC5}"/>
                </a:ext>
              </a:extLst>
            </p:cNvPr>
            <p:cNvSpPr/>
            <p:nvPr/>
          </p:nvSpPr>
          <p:spPr>
            <a:xfrm>
              <a:off x="10109880" y="4839749"/>
              <a:ext cx="2082120" cy="255760"/>
            </a:xfrm>
            <a:prstGeom prst="rect">
              <a:avLst/>
            </a:prstGeom>
          </p:spPr>
          <p:txBody>
            <a:bodyPr wrap="square">
              <a:noAutofit/>
            </a:bodyPr>
            <a:lstStyle/>
            <a:p>
              <a:pPr algn="r">
                <a:spcAft>
                  <a:spcPts val="1800"/>
                </a:spcAft>
              </a:pPr>
              <a:r>
                <a:rPr lang="fr-CA" sz="800" dirty="0">
                  <a:solidFill>
                    <a:schemeClr val="accent4"/>
                  </a:solidFill>
                </a:rPr>
                <a:t>Données en date de décembre 2021</a:t>
              </a:r>
              <a:endParaRPr lang="fr-CA" sz="800" dirty="0">
                <a:solidFill>
                  <a:schemeClr val="accent4"/>
                </a:solidFill>
                <a:cs typeface="Calibri" panose="020F0502020204030204" pitchFamily="34" charset="0"/>
              </a:endParaRPr>
            </a:p>
            <a:p>
              <a:pPr algn="r">
                <a:spcAft>
                  <a:spcPts val="1800"/>
                </a:spcAft>
              </a:pPr>
              <a:endParaRPr lang="fr-CA" sz="800" dirty="0">
                <a:solidFill>
                  <a:schemeClr val="accent4"/>
                </a:solidFill>
                <a:cs typeface="Calibri" panose="020F0502020204030204" pitchFamily="34" charset="0"/>
              </a:endParaRPr>
            </a:p>
          </p:txBody>
        </p:sp>
        <p:sp>
          <p:nvSpPr>
            <p:cNvPr id="9" name="Rectangle 8">
              <a:extLst>
                <a:ext uri="{FF2B5EF4-FFF2-40B4-BE49-F238E27FC236}">
                  <a16:creationId xmlns:a16="http://schemas.microsoft.com/office/drawing/2014/main" id="{DF2D8F4B-20AB-DB4F-B2A7-EA4DE7519A3F}"/>
                </a:ext>
              </a:extLst>
            </p:cNvPr>
            <p:cNvSpPr/>
            <p:nvPr/>
          </p:nvSpPr>
          <p:spPr>
            <a:xfrm>
              <a:off x="7266494" y="4409511"/>
              <a:ext cx="4809394" cy="461665"/>
            </a:xfrm>
            <a:prstGeom prst="rect">
              <a:avLst/>
            </a:prstGeom>
          </p:spPr>
          <p:txBody>
            <a:bodyPr wrap="square">
              <a:spAutoFit/>
            </a:bodyPr>
            <a:lstStyle/>
            <a:p>
              <a:pPr>
                <a:spcAft>
                  <a:spcPts val="1800"/>
                </a:spcAft>
              </a:pPr>
              <a:r>
                <a:rPr lang="fr-CA" sz="1200" dirty="0">
                  <a:solidFill>
                    <a:srgbClr val="34373F"/>
                  </a:solidFill>
                </a:rPr>
                <a:t>Ces programmes ont permis de combler le manque de moyens financiers pour plus de </a:t>
              </a:r>
              <a:r>
                <a:rPr lang="fr-CA" sz="1200" b="1" dirty="0">
                  <a:solidFill>
                    <a:schemeClr val="accent2"/>
                  </a:solidFill>
                </a:rPr>
                <a:t>4 500</a:t>
              </a:r>
              <a:r>
                <a:rPr lang="fr-CA" sz="1200" dirty="0">
                  <a:solidFill>
                    <a:srgbClr val="34373F"/>
                  </a:solidFill>
                </a:rPr>
                <a:t> patients.</a:t>
              </a:r>
              <a:endParaRPr lang="fr-CA" sz="1200" dirty="0">
                <a:cs typeface="Calibri" panose="020F0502020204030204" pitchFamily="34" charset="0"/>
              </a:endParaRPr>
            </a:p>
          </p:txBody>
        </p:sp>
      </p:grpSp>
    </p:spTree>
    <p:extLst>
      <p:ext uri="{BB962C8B-B14F-4D97-AF65-F5344CB8AC3E}">
        <p14:creationId xmlns:p14="http://schemas.microsoft.com/office/powerpoint/2010/main" val="270931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85B2DD1A-8503-8340-B3DD-B2BD293E2AD0}"/>
              </a:ext>
            </a:extLst>
          </p:cNvPr>
          <p:cNvSpPr/>
          <p:nvPr/>
        </p:nvSpPr>
        <p:spPr>
          <a:xfrm rot="10800000">
            <a:off x="6467440" y="-3"/>
            <a:ext cx="5724560" cy="6866466"/>
          </a:xfrm>
          <a:prstGeom prst="round1Rect">
            <a:avLst>
              <a:gd name="adj" fmla="val 17613"/>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10" name="Rectangle 9">
            <a:extLst>
              <a:ext uri="{FF2B5EF4-FFF2-40B4-BE49-F238E27FC236}">
                <a16:creationId xmlns:a16="http://schemas.microsoft.com/office/drawing/2014/main" id="{B20BE3DB-90FB-2E4A-B6F3-1D66F14C7C09}"/>
              </a:ext>
            </a:extLst>
          </p:cNvPr>
          <p:cNvSpPr/>
          <p:nvPr/>
        </p:nvSpPr>
        <p:spPr>
          <a:xfrm>
            <a:off x="13485" y="22163"/>
            <a:ext cx="592594" cy="844061"/>
          </a:xfrm>
          <a:prstGeom prst="rect">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11" name="Round Single Corner Rectangle 10">
            <a:extLst>
              <a:ext uri="{FF2B5EF4-FFF2-40B4-BE49-F238E27FC236}">
                <a16:creationId xmlns:a16="http://schemas.microsoft.com/office/drawing/2014/main" id="{798B7890-EEA9-2846-8291-D7719BE41D66}"/>
              </a:ext>
            </a:extLst>
          </p:cNvPr>
          <p:cNvSpPr/>
          <p:nvPr/>
        </p:nvSpPr>
        <p:spPr>
          <a:xfrm rot="10800000">
            <a:off x="6521440" y="-3"/>
            <a:ext cx="5670560" cy="6804662"/>
          </a:xfrm>
          <a:prstGeom prst="round1Rect">
            <a:avLst/>
          </a:prstGeom>
          <a:blipFill dpi="0" rotWithShape="0">
            <a:blip r:embed="rId3" cstate="print">
              <a:extLst>
                <a:ext uri="{28A0092B-C50C-407E-A947-70E740481C1C}">
                  <a14:useLocalDpi xmlns:a14="http://schemas.microsoft.com/office/drawing/2010/main"/>
                </a:ext>
              </a:extLst>
            </a:blip>
            <a:srcRect/>
            <a:stretch>
              <a:fillRect/>
            </a:stretch>
          </a:blip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grpSp>
        <p:nvGrpSpPr>
          <p:cNvPr id="9" name="Group 8">
            <a:extLst>
              <a:ext uri="{FF2B5EF4-FFF2-40B4-BE49-F238E27FC236}">
                <a16:creationId xmlns:a16="http://schemas.microsoft.com/office/drawing/2014/main" id="{655133DC-8BB5-4E4B-BAAF-06C5C5DCA4DE}"/>
              </a:ext>
            </a:extLst>
          </p:cNvPr>
          <p:cNvGrpSpPr/>
          <p:nvPr/>
        </p:nvGrpSpPr>
        <p:grpSpPr>
          <a:xfrm>
            <a:off x="-2" y="4779183"/>
            <a:ext cx="5604934" cy="1537647"/>
            <a:chOff x="-2" y="5081163"/>
            <a:chExt cx="5604934" cy="1266187"/>
          </a:xfrm>
        </p:grpSpPr>
        <p:sp>
          <p:nvSpPr>
            <p:cNvPr id="16" name="Round Same Side Corner Rectangle 22">
              <a:extLst>
                <a:ext uri="{FF2B5EF4-FFF2-40B4-BE49-F238E27FC236}">
                  <a16:creationId xmlns:a16="http://schemas.microsoft.com/office/drawing/2014/main" id="{76A03133-76FE-5948-A448-6A1BFD003B27}"/>
                </a:ext>
              </a:extLst>
            </p:cNvPr>
            <p:cNvSpPr/>
            <p:nvPr/>
          </p:nvSpPr>
          <p:spPr>
            <a:xfrm rot="5400000">
              <a:off x="2169371" y="2911790"/>
              <a:ext cx="1266187" cy="5604934"/>
            </a:xfrm>
            <a:prstGeom prst="round2SameRect">
              <a:avLst>
                <a:gd name="adj1" fmla="val 50000"/>
                <a:gd name="adj2" fmla="val 0"/>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20" name="TextBox 19">
              <a:extLst>
                <a:ext uri="{FF2B5EF4-FFF2-40B4-BE49-F238E27FC236}">
                  <a16:creationId xmlns:a16="http://schemas.microsoft.com/office/drawing/2014/main" id="{DF82B5DF-A1A1-F343-894B-7F0FBD906250}"/>
                </a:ext>
              </a:extLst>
            </p:cNvPr>
            <p:cNvSpPr txBox="1"/>
            <p:nvPr/>
          </p:nvSpPr>
          <p:spPr>
            <a:xfrm>
              <a:off x="537029" y="5176560"/>
              <a:ext cx="3767881" cy="1089796"/>
            </a:xfrm>
            <a:prstGeom prst="rect">
              <a:avLst/>
            </a:prstGeom>
            <a:noFill/>
          </p:spPr>
          <p:txBody>
            <a:bodyPr wrap="square">
              <a:spAutoFit/>
            </a:bodyPr>
            <a:lstStyle/>
            <a:p>
              <a:pPr algn="r">
                <a:lnSpc>
                  <a:spcPts val="2400"/>
                </a:lnSpc>
              </a:pPr>
              <a:r>
                <a:rPr lang="fr-CA" altLang="ja-JP" sz="2000" dirty="0">
                  <a:solidFill>
                    <a:schemeClr val="accent3"/>
                  </a:solidFill>
                  <a:latin typeface="Calibri" panose="020F0502020204030204" pitchFamily="34" charset="0"/>
                </a:rPr>
                <a:t>Nous sommes fiers d’avoir obtenu un « A » de la part du CDP pour notre leadership en matière de changements climatiques. </a:t>
              </a:r>
            </a:p>
          </p:txBody>
        </p:sp>
      </p:grpSp>
      <p:sp>
        <p:nvSpPr>
          <p:cNvPr id="21" name="TextBox 20">
            <a:extLst>
              <a:ext uri="{FF2B5EF4-FFF2-40B4-BE49-F238E27FC236}">
                <a16:creationId xmlns:a16="http://schemas.microsoft.com/office/drawing/2014/main" id="{40D2D02D-C1F3-7248-B91D-D5116753BB1B}"/>
              </a:ext>
            </a:extLst>
          </p:cNvPr>
          <p:cNvSpPr txBox="1"/>
          <p:nvPr/>
        </p:nvSpPr>
        <p:spPr>
          <a:xfrm>
            <a:off x="606077" y="1673623"/>
            <a:ext cx="4778723" cy="3108543"/>
          </a:xfrm>
          <a:prstGeom prst="rect">
            <a:avLst/>
          </a:prstGeom>
          <a:noFill/>
        </p:spPr>
        <p:txBody>
          <a:bodyPr wrap="square" lIns="0" rtlCol="0">
            <a:spAutoFit/>
          </a:bodyPr>
          <a:lstStyle/>
          <a:p>
            <a:pPr>
              <a:lnSpc>
                <a:spcPts val="2400"/>
              </a:lnSpc>
            </a:pPr>
            <a:r>
              <a:rPr lang="fr-CA" altLang="ja-JP" dirty="0">
                <a:latin typeface="Calibri Light" panose="020F0302020204030204" pitchFamily="34" charset="0"/>
              </a:rPr>
              <a:t>La protection de notre environnement commun et la promotion de l’innovation en matière de durabilité environnementale sont une priorité. </a:t>
            </a:r>
          </a:p>
          <a:p>
            <a:pPr>
              <a:lnSpc>
                <a:spcPts val="2400"/>
              </a:lnSpc>
            </a:pPr>
            <a:endParaRPr lang="fr-CA" altLang="ja-JP" dirty="0">
              <a:latin typeface="Calibri Light" panose="020F0302020204030204" pitchFamily="34" charset="0"/>
            </a:endParaRPr>
          </a:p>
          <a:p>
            <a:pPr>
              <a:lnSpc>
                <a:spcPts val="2400"/>
              </a:lnSpc>
            </a:pPr>
            <a:r>
              <a:rPr lang="fr-CA" altLang="ja-JP" dirty="0">
                <a:latin typeface="Calibri Light" panose="020F0302020204030204" pitchFamily="34" charset="0"/>
              </a:rPr>
              <a:t>Nous reconnaissons que les risques pour la santé de l’environnement posent également des risques pour la santé humaine, y compris la propagation de certaines des </a:t>
            </a:r>
            <a:r>
              <a:rPr lang="fr-CA" altLang="ja-JP" dirty="0">
                <a:solidFill>
                  <a:schemeClr val="accent3"/>
                </a:solidFill>
                <a:latin typeface="Calibri Light" panose="020F0302020204030204" pitchFamily="34" charset="0"/>
              </a:rPr>
              <a:t>maladies infectieuses que nous cherchons à éradiquer.</a:t>
            </a:r>
          </a:p>
          <a:p>
            <a:endParaRPr lang="fr-CA" altLang="ja-JP" sz="1600" dirty="0">
              <a:solidFill>
                <a:schemeClr val="accent3"/>
              </a:solidFill>
              <a:latin typeface="Calibri Light" panose="020F0302020204030204" pitchFamily="34" charset="0"/>
            </a:endParaRPr>
          </a:p>
        </p:txBody>
      </p:sp>
      <p:pic>
        <p:nvPicPr>
          <p:cNvPr id="4" name="Picture 3">
            <a:extLst>
              <a:ext uri="{FF2B5EF4-FFF2-40B4-BE49-F238E27FC236}">
                <a16:creationId xmlns:a16="http://schemas.microsoft.com/office/drawing/2014/main" id="{CAAB761A-53B0-4932-8286-0926AE8FD6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5897" y="4779183"/>
            <a:ext cx="967179" cy="1537647"/>
          </a:xfrm>
          <a:prstGeom prst="rect">
            <a:avLst/>
          </a:prstGeom>
        </p:spPr>
      </p:pic>
      <p:sp>
        <p:nvSpPr>
          <p:cNvPr id="15" name="Rectangle 14">
            <a:extLst>
              <a:ext uri="{FF2B5EF4-FFF2-40B4-BE49-F238E27FC236}">
                <a16:creationId xmlns:a16="http://schemas.microsoft.com/office/drawing/2014/main" id="{3823B262-73A6-9B42-9CA7-B7F12699B67F}"/>
              </a:ext>
            </a:extLst>
          </p:cNvPr>
          <p:cNvSpPr/>
          <p:nvPr/>
        </p:nvSpPr>
        <p:spPr>
          <a:xfrm>
            <a:off x="311149" y="499306"/>
            <a:ext cx="54000" cy="844061"/>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17" name="Title 4">
            <a:extLst>
              <a:ext uri="{FF2B5EF4-FFF2-40B4-BE49-F238E27FC236}">
                <a16:creationId xmlns:a16="http://schemas.microsoft.com/office/drawing/2014/main" id="{0892982D-44BD-9744-B383-A83D77E81D4B}"/>
              </a:ext>
            </a:extLst>
          </p:cNvPr>
          <p:cNvSpPr>
            <a:spLocks noGrp="1"/>
          </p:cNvSpPr>
          <p:nvPr>
            <p:ph type="title"/>
          </p:nvPr>
        </p:nvSpPr>
        <p:spPr>
          <a:xfrm>
            <a:off x="606078" y="549139"/>
            <a:ext cx="4807751" cy="811403"/>
          </a:xfrm>
        </p:spPr>
        <p:txBody>
          <a:bodyPr>
            <a:noAutofit/>
          </a:bodyPr>
          <a:lstStyle/>
          <a:p>
            <a:pPr>
              <a:lnSpc>
                <a:spcPts val="3200"/>
              </a:lnSpc>
            </a:pPr>
            <a:r>
              <a:rPr lang="fr-CA" sz="3200" dirty="0">
                <a:solidFill>
                  <a:schemeClr val="accent3"/>
                </a:solidFill>
              </a:rPr>
              <a:t>NOTRE ENGAGEMENT ENVERS LA PLANÈTE</a:t>
            </a:r>
          </a:p>
        </p:txBody>
      </p:sp>
      <p:sp>
        <p:nvSpPr>
          <p:cNvPr id="13" name="Slide Number Placeholder 5">
            <a:extLst>
              <a:ext uri="{FF2B5EF4-FFF2-40B4-BE49-F238E27FC236}">
                <a16:creationId xmlns:a16="http://schemas.microsoft.com/office/drawing/2014/main" id="{1BD810CF-BE6B-104A-960D-A257BE33A591}"/>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mtClean="0"/>
              <a:pPr defTabSz="1218810"/>
              <a:t>15</a:t>
            </a:fld>
            <a:endParaRPr lang="fr-CA" altLang="en-US" sz="800"/>
          </a:p>
        </p:txBody>
      </p:sp>
    </p:spTree>
    <p:extLst>
      <p:ext uri="{BB962C8B-B14F-4D97-AF65-F5344CB8AC3E}">
        <p14:creationId xmlns:p14="http://schemas.microsoft.com/office/powerpoint/2010/main" val="323274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41BD0E0-270D-BE4C-8A59-A7A6C59556FD}"/>
              </a:ext>
            </a:extLst>
          </p:cNvPr>
          <p:cNvSpPr/>
          <p:nvPr/>
        </p:nvSpPr>
        <p:spPr>
          <a:xfrm>
            <a:off x="463984" y="3361608"/>
            <a:ext cx="775923" cy="348231"/>
          </a:xfrm>
          <a:prstGeom prst="round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109" name="Round Single Corner of Rectangle 108">
            <a:extLst>
              <a:ext uri="{FF2B5EF4-FFF2-40B4-BE49-F238E27FC236}">
                <a16:creationId xmlns:a16="http://schemas.microsoft.com/office/drawing/2014/main" id="{D47679A4-F318-C643-ABA3-1B4A77F3EDD7}"/>
              </a:ext>
            </a:extLst>
          </p:cNvPr>
          <p:cNvSpPr/>
          <p:nvPr/>
        </p:nvSpPr>
        <p:spPr>
          <a:xfrm>
            <a:off x="391756" y="3899220"/>
            <a:ext cx="2732210" cy="3042333"/>
          </a:xfrm>
          <a:prstGeom prst="round1Rect">
            <a:avLst/>
          </a:prstGeom>
          <a:solidFill>
            <a:schemeClr val="accent2"/>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90" name="Round Single Corner of Rectangle 89">
            <a:extLst>
              <a:ext uri="{FF2B5EF4-FFF2-40B4-BE49-F238E27FC236}">
                <a16:creationId xmlns:a16="http://schemas.microsoft.com/office/drawing/2014/main" id="{CDDD5A90-0102-EB41-BEB1-62F89A61E6E8}"/>
              </a:ext>
            </a:extLst>
          </p:cNvPr>
          <p:cNvSpPr/>
          <p:nvPr/>
        </p:nvSpPr>
        <p:spPr>
          <a:xfrm flipV="1">
            <a:off x="8274022" y="1689226"/>
            <a:ext cx="2825574" cy="1023391"/>
          </a:xfrm>
          <a:prstGeom prst="round1Rect">
            <a:avLst>
              <a:gd name="adj" fmla="val 0"/>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86" name="Round Single Corner of Rectangle 85">
            <a:extLst>
              <a:ext uri="{FF2B5EF4-FFF2-40B4-BE49-F238E27FC236}">
                <a16:creationId xmlns:a16="http://schemas.microsoft.com/office/drawing/2014/main" id="{9772B5FE-8C63-EB43-A205-380A551BB66C}"/>
              </a:ext>
            </a:extLst>
          </p:cNvPr>
          <p:cNvSpPr/>
          <p:nvPr/>
        </p:nvSpPr>
        <p:spPr>
          <a:xfrm flipV="1">
            <a:off x="1063936" y="1653053"/>
            <a:ext cx="2623791" cy="1025968"/>
          </a:xfrm>
          <a:prstGeom prst="round1Rect">
            <a:avLst>
              <a:gd name="adj" fmla="val 0"/>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48" name="Slide Number Placeholder 13">
            <a:extLst>
              <a:ext uri="{FF2B5EF4-FFF2-40B4-BE49-F238E27FC236}">
                <a16:creationId xmlns:a16="http://schemas.microsoft.com/office/drawing/2014/main" id="{012AD13B-DB3B-1042-8AD2-ECB43F21B6A9}"/>
              </a:ext>
            </a:extLst>
          </p:cNvPr>
          <p:cNvSpPr>
            <a:spLocks noGrp="1"/>
          </p:cNvSpPr>
          <p:nvPr>
            <p:ph type="sldNum" sz="quarter" idx="4"/>
          </p:nvPr>
        </p:nvSpPr>
        <p:spPr>
          <a:xfrm>
            <a:off x="148925" y="6534524"/>
            <a:ext cx="294928" cy="196131"/>
          </a:xfrm>
          <a:prstGeom prst="rect">
            <a:avLst/>
          </a:prstGeom>
        </p:spPr>
        <p:txBody>
          <a:bodyPr/>
          <a:lstStyle/>
          <a:p>
            <a:pPr algn="ctr"/>
            <a:fld id="{E9B57936-92EF-4126-AE48-1D9D36D15E98}" type="slidenum">
              <a:rPr lang="ja-JP" altLang="en-US" spc="-20" smtClean="0">
                <a:latin typeface="Calibri Light" panose="020F0302020204030204" pitchFamily="34" charset="0"/>
                <a:cs typeface="Calibri Light" panose="020F0302020204030204" pitchFamily="34" charset="0"/>
              </a:rPr>
              <a:pPr algn="ctr"/>
              <a:t>16</a:t>
            </a:fld>
            <a:endParaRPr lang="fr-CA" altLang="en-US" spc="-20">
              <a:latin typeface="Calibri Light" panose="020F0302020204030204" pitchFamily="34" charset="0"/>
              <a:cs typeface="Calibri Light" panose="020F0302020204030204" pitchFamily="34" charset="0"/>
            </a:endParaRPr>
          </a:p>
        </p:txBody>
      </p:sp>
      <p:pic>
        <p:nvPicPr>
          <p:cNvPr id="10" name="Graphic 9">
            <a:extLst>
              <a:ext uri="{FF2B5EF4-FFF2-40B4-BE49-F238E27FC236}">
                <a16:creationId xmlns:a16="http://schemas.microsoft.com/office/drawing/2014/main" id="{9EADCFE9-105D-DD4C-9F01-211F5F41152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2801" y="830061"/>
            <a:ext cx="836002" cy="959761"/>
          </a:xfrm>
          <a:prstGeom prst="rect">
            <a:avLst/>
          </a:prstGeom>
        </p:spPr>
      </p:pic>
      <p:cxnSp>
        <p:nvCxnSpPr>
          <p:cNvPr id="3" name="Straight Connector 2">
            <a:extLst>
              <a:ext uri="{FF2B5EF4-FFF2-40B4-BE49-F238E27FC236}">
                <a16:creationId xmlns:a16="http://schemas.microsoft.com/office/drawing/2014/main" id="{4444D3D0-ECE9-4242-ADEB-F5A61DA9CFC7}"/>
              </a:ext>
            </a:extLst>
          </p:cNvPr>
          <p:cNvCxnSpPr>
            <a:cxnSpLocks/>
          </p:cNvCxnSpPr>
          <p:nvPr/>
        </p:nvCxnSpPr>
        <p:spPr>
          <a:xfrm>
            <a:off x="0" y="3686054"/>
            <a:ext cx="1098467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9EFAB25-397C-CA46-AABF-FAB495089809}"/>
              </a:ext>
            </a:extLst>
          </p:cNvPr>
          <p:cNvSpPr txBox="1"/>
          <p:nvPr/>
        </p:nvSpPr>
        <p:spPr>
          <a:xfrm>
            <a:off x="1489156" y="1783310"/>
            <a:ext cx="2163096" cy="492443"/>
          </a:xfrm>
          <a:prstGeom prst="rect">
            <a:avLst/>
          </a:prstGeom>
          <a:noFill/>
        </p:spPr>
        <p:txBody>
          <a:bodyPr wrap="square" lIns="0">
            <a:spAutoFit/>
          </a:bodyPr>
          <a:lstStyle/>
          <a:p>
            <a:pPr marL="14288" algn="r"/>
            <a:r>
              <a:rPr kumimoji="1" lang="fr-CA" sz="1300" b="1" spc="-20" dirty="0">
                <a:solidFill>
                  <a:schemeClr val="accent3"/>
                </a:solidFill>
                <a:latin typeface="Calibri" panose="020F0502020204030204" pitchFamily="34" charset="0"/>
              </a:rPr>
              <a:t>Atteint et maintenu la</a:t>
            </a:r>
            <a:r>
              <a:rPr lang="fr-CA" sz="1300" spc="-20" dirty="0"/>
              <a:t> </a:t>
            </a:r>
            <a:r>
              <a:rPr lang="fr-CA" sz="1300" b="1" spc="-20" dirty="0">
                <a:solidFill>
                  <a:schemeClr val="accent3"/>
                </a:solidFill>
                <a:latin typeface="Calibri" panose="020F0502020204030204" pitchFamily="34" charset="0"/>
              </a:rPr>
              <a:t>neutralité carbone </a:t>
            </a:r>
          </a:p>
        </p:txBody>
      </p:sp>
      <p:sp>
        <p:nvSpPr>
          <p:cNvPr id="30" name="TextBox 29">
            <a:extLst>
              <a:ext uri="{FF2B5EF4-FFF2-40B4-BE49-F238E27FC236}">
                <a16:creationId xmlns:a16="http://schemas.microsoft.com/office/drawing/2014/main" id="{19C04268-A63A-8C4E-B842-6C1F38C86D5E}"/>
              </a:ext>
            </a:extLst>
          </p:cNvPr>
          <p:cNvSpPr txBox="1"/>
          <p:nvPr/>
        </p:nvSpPr>
        <p:spPr>
          <a:xfrm>
            <a:off x="8381612" y="1796690"/>
            <a:ext cx="2675751" cy="692497"/>
          </a:xfrm>
          <a:prstGeom prst="rect">
            <a:avLst/>
          </a:prstGeom>
          <a:noFill/>
        </p:spPr>
        <p:txBody>
          <a:bodyPr wrap="square" lIns="0">
            <a:spAutoFit/>
          </a:bodyPr>
          <a:lstStyle/>
          <a:p>
            <a:pPr marL="14288" algn="r" defTabSz="914150">
              <a:defRPr/>
            </a:pPr>
            <a:r>
              <a:rPr lang="fr-CA" sz="1300" b="1" spc="-20" dirty="0">
                <a:solidFill>
                  <a:schemeClr val="accent3"/>
                </a:solidFill>
                <a:latin typeface="Calibri" panose="020F0502020204030204" pitchFamily="34" charset="0"/>
              </a:rPr>
              <a:t>Réduction de 40 % de nos émissions de gaz à effet de serre d’ici l’exercice 2025</a:t>
            </a:r>
            <a:r>
              <a:rPr lang="fr-CA" sz="1300" spc="-20" dirty="0"/>
              <a:t> </a:t>
            </a:r>
          </a:p>
        </p:txBody>
      </p:sp>
      <p:sp>
        <p:nvSpPr>
          <p:cNvPr id="6" name="Title 5">
            <a:extLst>
              <a:ext uri="{FF2B5EF4-FFF2-40B4-BE49-F238E27FC236}">
                <a16:creationId xmlns:a16="http://schemas.microsoft.com/office/drawing/2014/main" id="{191CDEEB-B8B1-DA4C-8553-94922B495F74}"/>
              </a:ext>
            </a:extLst>
          </p:cNvPr>
          <p:cNvSpPr>
            <a:spLocks noGrp="1"/>
          </p:cNvSpPr>
          <p:nvPr>
            <p:ph type="title"/>
          </p:nvPr>
        </p:nvSpPr>
        <p:spPr>
          <a:xfrm>
            <a:off x="606078" y="283586"/>
            <a:ext cx="9940253" cy="587710"/>
          </a:xfrm>
        </p:spPr>
        <p:txBody>
          <a:bodyPr>
            <a:normAutofit/>
          </a:bodyPr>
          <a:lstStyle/>
          <a:p>
            <a:r>
              <a:rPr lang="fr-CA" sz="3200" dirty="0"/>
              <a:t>Nos actions pour protéger l’environnement… </a:t>
            </a:r>
          </a:p>
        </p:txBody>
      </p:sp>
      <p:cxnSp>
        <p:nvCxnSpPr>
          <p:cNvPr id="42" name="Straight Connector 41">
            <a:extLst>
              <a:ext uri="{FF2B5EF4-FFF2-40B4-BE49-F238E27FC236}">
                <a16:creationId xmlns:a16="http://schemas.microsoft.com/office/drawing/2014/main" id="{4F9C9F2C-707F-3547-84BF-450607BE3372}"/>
              </a:ext>
            </a:extLst>
          </p:cNvPr>
          <p:cNvCxnSpPr>
            <a:cxnSpLocks/>
          </p:cNvCxnSpPr>
          <p:nvPr/>
        </p:nvCxnSpPr>
        <p:spPr>
          <a:xfrm>
            <a:off x="1058835" y="1659108"/>
            <a:ext cx="0" cy="1039117"/>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F0BBF64-0103-A847-A8B2-D115A748A703}"/>
              </a:ext>
            </a:extLst>
          </p:cNvPr>
          <p:cNvCxnSpPr>
            <a:cxnSpLocks/>
            <a:stCxn id="86" idx="0"/>
          </p:cNvCxnSpPr>
          <p:nvPr/>
        </p:nvCxnSpPr>
        <p:spPr>
          <a:xfrm flipH="1">
            <a:off x="1043092" y="2679021"/>
            <a:ext cx="1332740" cy="6504"/>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ound Single Corner of Rectangle 108">
            <a:extLst>
              <a:ext uri="{FF2B5EF4-FFF2-40B4-BE49-F238E27FC236}">
                <a16:creationId xmlns:a16="http://schemas.microsoft.com/office/drawing/2014/main" id="{C613EEE2-C7FE-884D-BE6B-B217B9EC1B6E}"/>
              </a:ext>
            </a:extLst>
          </p:cNvPr>
          <p:cNvSpPr/>
          <p:nvPr/>
        </p:nvSpPr>
        <p:spPr>
          <a:xfrm>
            <a:off x="6242594" y="3899220"/>
            <a:ext cx="2732204" cy="3042331"/>
          </a:xfrm>
          <a:prstGeom prst="round1Rect">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cxnSp>
        <p:nvCxnSpPr>
          <p:cNvPr id="128" name="Straight Connector 127">
            <a:extLst>
              <a:ext uri="{FF2B5EF4-FFF2-40B4-BE49-F238E27FC236}">
                <a16:creationId xmlns:a16="http://schemas.microsoft.com/office/drawing/2014/main" id="{60E0C234-8E08-CD46-8152-A974DA1EACDB}"/>
              </a:ext>
            </a:extLst>
          </p:cNvPr>
          <p:cNvCxnSpPr>
            <a:cxnSpLocks/>
          </p:cNvCxnSpPr>
          <p:nvPr/>
        </p:nvCxnSpPr>
        <p:spPr>
          <a:xfrm>
            <a:off x="8279306" y="1653732"/>
            <a:ext cx="0" cy="1052464"/>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A66EDED-8274-9A43-AFF4-A01F22CD9027}"/>
              </a:ext>
            </a:extLst>
          </p:cNvPr>
          <p:cNvCxnSpPr>
            <a:cxnSpLocks/>
          </p:cNvCxnSpPr>
          <p:nvPr/>
        </p:nvCxnSpPr>
        <p:spPr>
          <a:xfrm flipH="1">
            <a:off x="8264523" y="1659202"/>
            <a:ext cx="167264" cy="0"/>
          </a:xfrm>
          <a:prstGeom prst="line">
            <a:avLst/>
          </a:prstGeom>
          <a:ln w="29209">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E2178FCE-3B3B-7842-9118-5706C6F5158B}"/>
              </a:ext>
            </a:extLst>
          </p:cNvPr>
          <p:cNvCxnSpPr>
            <a:cxnSpLocks/>
          </p:cNvCxnSpPr>
          <p:nvPr/>
        </p:nvCxnSpPr>
        <p:spPr>
          <a:xfrm flipH="1">
            <a:off x="1044275" y="1660619"/>
            <a:ext cx="478851"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4" name="Rounded Rectangle 83">
            <a:extLst>
              <a:ext uri="{FF2B5EF4-FFF2-40B4-BE49-F238E27FC236}">
                <a16:creationId xmlns:a16="http://schemas.microsoft.com/office/drawing/2014/main" id="{F8E0DA45-945A-DC4F-9DA6-880228C253BD}"/>
              </a:ext>
            </a:extLst>
          </p:cNvPr>
          <p:cNvSpPr/>
          <p:nvPr/>
        </p:nvSpPr>
        <p:spPr>
          <a:xfrm>
            <a:off x="463725" y="3519525"/>
            <a:ext cx="775923" cy="189772"/>
          </a:xfrm>
          <a:prstGeom prst="roundRect">
            <a:avLst>
              <a:gd name="adj" fmla="val 0"/>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16" name="TextBox 15">
            <a:extLst>
              <a:ext uri="{FF2B5EF4-FFF2-40B4-BE49-F238E27FC236}">
                <a16:creationId xmlns:a16="http://schemas.microsoft.com/office/drawing/2014/main" id="{0811BE8C-E0F3-8C4C-80B7-5EC324A429FF}"/>
              </a:ext>
            </a:extLst>
          </p:cNvPr>
          <p:cNvSpPr txBox="1"/>
          <p:nvPr/>
        </p:nvSpPr>
        <p:spPr>
          <a:xfrm>
            <a:off x="429239" y="3356633"/>
            <a:ext cx="840159" cy="369332"/>
          </a:xfrm>
          <a:prstGeom prst="rect">
            <a:avLst/>
          </a:prstGeom>
          <a:noFill/>
        </p:spPr>
        <p:txBody>
          <a:bodyPr wrap="square" rtlCol="0">
            <a:spAutoFit/>
          </a:bodyPr>
          <a:lstStyle/>
          <a:p>
            <a:pPr algn="ctr"/>
            <a:r>
              <a:rPr lang="fr-CA" spc="-20" dirty="0">
                <a:solidFill>
                  <a:schemeClr val="bg1"/>
                </a:solidFill>
                <a:latin typeface="Calibri" panose="020F0502020204030204" pitchFamily="34" charset="0"/>
              </a:rPr>
              <a:t>2021</a:t>
            </a:r>
          </a:p>
        </p:txBody>
      </p:sp>
      <p:cxnSp>
        <p:nvCxnSpPr>
          <p:cNvPr id="95" name="Straight Connector 94">
            <a:extLst>
              <a:ext uri="{FF2B5EF4-FFF2-40B4-BE49-F238E27FC236}">
                <a16:creationId xmlns:a16="http://schemas.microsoft.com/office/drawing/2014/main" id="{F0E39F37-40EA-6645-8B40-D12D0FB1DE35}"/>
              </a:ext>
            </a:extLst>
          </p:cNvPr>
          <p:cNvCxnSpPr>
            <a:cxnSpLocks/>
          </p:cNvCxnSpPr>
          <p:nvPr/>
        </p:nvCxnSpPr>
        <p:spPr>
          <a:xfrm flipH="1">
            <a:off x="8259984" y="2715695"/>
            <a:ext cx="1581818"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9493AE2-3F58-884F-BD02-9A4BD5ECE2B0}"/>
              </a:ext>
            </a:extLst>
          </p:cNvPr>
          <p:cNvCxnSpPr>
            <a:cxnSpLocks/>
          </p:cNvCxnSpPr>
          <p:nvPr/>
        </p:nvCxnSpPr>
        <p:spPr>
          <a:xfrm flipH="1">
            <a:off x="11064148" y="3684681"/>
            <a:ext cx="1082874" cy="0"/>
          </a:xfrm>
          <a:prstGeom prst="line">
            <a:avLst/>
          </a:prstGeom>
          <a:ln w="50800" cap="flat">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C63AF79E-0CE2-BB4F-9AA6-6731DC5D97E7}"/>
              </a:ext>
            </a:extLst>
          </p:cNvPr>
          <p:cNvSpPr txBox="1"/>
          <p:nvPr/>
        </p:nvSpPr>
        <p:spPr>
          <a:xfrm>
            <a:off x="1130711" y="2261535"/>
            <a:ext cx="2521541" cy="415498"/>
          </a:xfrm>
          <a:prstGeom prst="rect">
            <a:avLst/>
          </a:prstGeom>
          <a:noFill/>
        </p:spPr>
        <p:txBody>
          <a:bodyPr wrap="square">
            <a:spAutoFit/>
          </a:bodyPr>
          <a:lstStyle/>
          <a:p>
            <a:pPr marL="14288" algn="r"/>
            <a:r>
              <a:rPr kumimoji="1" lang="fr-CA" sz="1050" spc="-20" dirty="0">
                <a:latin typeface="Calibri Light" panose="020F0302020204030204" pitchFamily="34" charset="0"/>
              </a:rPr>
              <a:t>dans toute notre chaîne de valeur d’ici l’exercice 2020</a:t>
            </a:r>
            <a:endParaRPr lang="fr-CA" sz="1050" spc="-20" dirty="0">
              <a:latin typeface="Calibri Light" panose="020F0302020204030204" pitchFamily="34" charset="0"/>
            </a:endParaRPr>
          </a:p>
        </p:txBody>
      </p:sp>
      <p:sp>
        <p:nvSpPr>
          <p:cNvPr id="206" name="TextBox 205">
            <a:extLst>
              <a:ext uri="{FF2B5EF4-FFF2-40B4-BE49-F238E27FC236}">
                <a16:creationId xmlns:a16="http://schemas.microsoft.com/office/drawing/2014/main" id="{541A24EC-481F-9647-8ECA-9C3C3F7E004D}"/>
              </a:ext>
            </a:extLst>
          </p:cNvPr>
          <p:cNvSpPr txBox="1"/>
          <p:nvPr/>
        </p:nvSpPr>
        <p:spPr>
          <a:xfrm>
            <a:off x="8239434" y="2423117"/>
            <a:ext cx="2817929" cy="253916"/>
          </a:xfrm>
          <a:prstGeom prst="rect">
            <a:avLst/>
          </a:prstGeom>
          <a:noFill/>
        </p:spPr>
        <p:txBody>
          <a:bodyPr wrap="square">
            <a:spAutoFit/>
          </a:bodyPr>
          <a:lstStyle/>
          <a:p>
            <a:pPr marL="14288" algn="r" defTabSz="914150">
              <a:defRPr/>
            </a:pPr>
            <a:r>
              <a:rPr kumimoji="1" lang="fr-CA" sz="1050" spc="-20" dirty="0">
                <a:solidFill>
                  <a:srgbClr val="34373F"/>
                </a:solidFill>
                <a:latin typeface="Calibri Light" panose="020F0302020204030204" pitchFamily="34" charset="0"/>
              </a:rPr>
              <a:t>(selon l’année de référence de l’exercice 2016)</a:t>
            </a:r>
          </a:p>
        </p:txBody>
      </p:sp>
      <p:sp>
        <p:nvSpPr>
          <p:cNvPr id="50" name="Round Single Corner of Rectangle 108">
            <a:extLst>
              <a:ext uri="{FF2B5EF4-FFF2-40B4-BE49-F238E27FC236}">
                <a16:creationId xmlns:a16="http://schemas.microsoft.com/office/drawing/2014/main" id="{40F17B9E-CF90-EC44-B2D9-3D39E7BA5926}"/>
              </a:ext>
            </a:extLst>
          </p:cNvPr>
          <p:cNvSpPr/>
          <p:nvPr/>
        </p:nvSpPr>
        <p:spPr>
          <a:xfrm>
            <a:off x="3313383" y="3899220"/>
            <a:ext cx="2732204" cy="3042331"/>
          </a:xfrm>
          <a:prstGeom prst="round1Rect">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cxnSp>
        <p:nvCxnSpPr>
          <p:cNvPr id="55" name="Straight Connector 54">
            <a:extLst>
              <a:ext uri="{FF2B5EF4-FFF2-40B4-BE49-F238E27FC236}">
                <a16:creationId xmlns:a16="http://schemas.microsoft.com/office/drawing/2014/main" id="{95A02684-8C2D-6547-8795-E642288F6856}"/>
              </a:ext>
            </a:extLst>
          </p:cNvPr>
          <p:cNvCxnSpPr>
            <a:cxnSpLocks/>
          </p:cNvCxnSpPr>
          <p:nvPr/>
        </p:nvCxnSpPr>
        <p:spPr>
          <a:xfrm flipH="1">
            <a:off x="-77492" y="3160789"/>
            <a:ext cx="2441998"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E5C01A-63E4-1B49-B235-A5B36AF4CD3B}"/>
              </a:ext>
            </a:extLst>
          </p:cNvPr>
          <p:cNvCxnSpPr>
            <a:cxnSpLocks/>
          </p:cNvCxnSpPr>
          <p:nvPr/>
        </p:nvCxnSpPr>
        <p:spPr>
          <a:xfrm>
            <a:off x="2364026" y="2673616"/>
            <a:ext cx="0" cy="501384"/>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FC7ED6-1CC0-5645-9261-04C31DF24856}"/>
              </a:ext>
            </a:extLst>
          </p:cNvPr>
          <p:cNvCxnSpPr>
            <a:cxnSpLocks/>
          </p:cNvCxnSpPr>
          <p:nvPr/>
        </p:nvCxnSpPr>
        <p:spPr>
          <a:xfrm>
            <a:off x="9841802" y="2704699"/>
            <a:ext cx="0" cy="470301"/>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9" name="Picture 98" descr="Icon&#10;&#10;Description automatically generated">
            <a:extLst>
              <a:ext uri="{FF2B5EF4-FFF2-40B4-BE49-F238E27FC236}">
                <a16:creationId xmlns:a16="http://schemas.microsoft.com/office/drawing/2014/main" id="{C1E946DC-7A20-FA4A-AE45-CEA43245EC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74022" y="985991"/>
            <a:ext cx="795516" cy="795516"/>
          </a:xfrm>
          <a:prstGeom prst="rect">
            <a:avLst/>
          </a:prstGeom>
        </p:spPr>
      </p:pic>
      <p:sp>
        <p:nvSpPr>
          <p:cNvPr id="105" name="Round Single Corner of Rectangle 108">
            <a:extLst>
              <a:ext uri="{FF2B5EF4-FFF2-40B4-BE49-F238E27FC236}">
                <a16:creationId xmlns:a16="http://schemas.microsoft.com/office/drawing/2014/main" id="{D1A91F08-4362-CE4B-B025-2BA232876C9F}"/>
              </a:ext>
            </a:extLst>
          </p:cNvPr>
          <p:cNvSpPr/>
          <p:nvPr/>
        </p:nvSpPr>
        <p:spPr>
          <a:xfrm>
            <a:off x="9156815" y="3893913"/>
            <a:ext cx="2749836" cy="3047640"/>
          </a:xfrm>
          <a:prstGeom prst="round1Rect">
            <a:avLst/>
          </a:prstGeom>
          <a:solidFill>
            <a:schemeClr val="accent2"/>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49" name="Rectangle 48">
            <a:extLst>
              <a:ext uri="{FF2B5EF4-FFF2-40B4-BE49-F238E27FC236}">
                <a16:creationId xmlns:a16="http://schemas.microsoft.com/office/drawing/2014/main" id="{A11F2521-E640-0049-9F08-9C97A0DE6321}"/>
              </a:ext>
            </a:extLst>
          </p:cNvPr>
          <p:cNvSpPr/>
          <p:nvPr/>
        </p:nvSpPr>
        <p:spPr>
          <a:xfrm>
            <a:off x="434510" y="3933165"/>
            <a:ext cx="2639333" cy="1454244"/>
          </a:xfrm>
          <a:prstGeom prst="rect">
            <a:avLst/>
          </a:prstGeom>
        </p:spPr>
        <p:txBody>
          <a:bodyPr wrap="square" lIns="0" rIns="0">
            <a:spAutoFit/>
          </a:bodyPr>
          <a:lstStyle/>
          <a:p>
            <a:pPr>
              <a:defRPr/>
            </a:pPr>
            <a:r>
              <a:rPr lang="fr-CA" sz="1600" b="1" spc="-20" dirty="0">
                <a:solidFill>
                  <a:schemeClr val="bg1"/>
                </a:solidFill>
                <a:latin typeface="Calibri" panose="020F0502020204030204" pitchFamily="34" charset="0"/>
              </a:rPr>
              <a:t>Énergie 100 % renouvelable</a:t>
            </a:r>
          </a:p>
          <a:p>
            <a:pPr>
              <a:defRPr/>
            </a:pPr>
            <a:r>
              <a:rPr lang="fr-CA" sz="1400" spc="-20" dirty="0">
                <a:solidFill>
                  <a:schemeClr val="bg1"/>
                </a:solidFill>
                <a:latin typeface="Calibri" panose="020F0502020204030204" pitchFamily="34" charset="0"/>
              </a:rPr>
              <a:t>Japon</a:t>
            </a:r>
            <a:endParaRPr lang="fr-CA" sz="1050" spc="-20" dirty="0">
              <a:solidFill>
                <a:schemeClr val="bg1"/>
              </a:solidFill>
              <a:latin typeface="Calibri" panose="020F0502020204030204" pitchFamily="34" charset="0"/>
              <a:cs typeface="Calibri" panose="020F0502020204030204" pitchFamily="34" charset="0"/>
            </a:endParaRPr>
          </a:p>
          <a:p>
            <a:pPr>
              <a:defRPr/>
            </a:pPr>
            <a:endParaRPr lang="fr-CA" sz="1050" spc="-20" dirty="0">
              <a:solidFill>
                <a:schemeClr val="bg1"/>
              </a:solidFill>
              <a:latin typeface="Calibri" panose="020F0502020204030204" pitchFamily="34" charset="0"/>
              <a:cs typeface="Calibri" panose="020F0502020204030204" pitchFamily="34" charset="0"/>
            </a:endParaRPr>
          </a:p>
          <a:p>
            <a:pPr>
              <a:defRPr/>
            </a:pPr>
            <a:r>
              <a:rPr lang="fr-CA" sz="1200" spc="-20" dirty="0">
                <a:solidFill>
                  <a:schemeClr val="bg1"/>
                </a:solidFill>
                <a:latin typeface="Calibri Light" panose="020F0302020204030204" pitchFamily="34" charset="0"/>
              </a:rPr>
              <a:t>Plusieurs de nos sites japonais achètent 100 % d’électricité renouvelable, ce qui se traduira par une réduction annuelle de 30 % des émissions de CO</a:t>
            </a:r>
            <a:r>
              <a:rPr lang="fr-CA" sz="1200" spc="-20" baseline="-25000" dirty="0">
                <a:solidFill>
                  <a:schemeClr val="bg1"/>
                </a:solidFill>
                <a:latin typeface="Calibri Light" panose="020F0302020204030204" pitchFamily="34" charset="0"/>
              </a:rPr>
              <a:t>2</a:t>
            </a:r>
            <a:r>
              <a:rPr lang="fr-CA" sz="1200" spc="-20" dirty="0">
                <a:solidFill>
                  <a:schemeClr val="bg1"/>
                </a:solidFill>
                <a:latin typeface="Calibri Light" panose="020F0302020204030204" pitchFamily="34" charset="0"/>
              </a:rPr>
              <a:t>.</a:t>
            </a:r>
            <a:endParaRPr lang="fr-CA" sz="1600" spc="-20" dirty="0">
              <a:solidFill>
                <a:schemeClr val="bg1"/>
              </a:solidFill>
              <a:latin typeface="Calibri" panose="020F0502020204030204" pitchFamily="34" charset="0"/>
              <a:cs typeface="Calibri" panose="020F0502020204030204" pitchFamily="34" charset="0"/>
            </a:endParaRPr>
          </a:p>
        </p:txBody>
      </p:sp>
      <p:sp>
        <p:nvSpPr>
          <p:cNvPr id="59" name="Round Single Corner of Rectangle 108">
            <a:extLst>
              <a:ext uri="{FF2B5EF4-FFF2-40B4-BE49-F238E27FC236}">
                <a16:creationId xmlns:a16="http://schemas.microsoft.com/office/drawing/2014/main" id="{36FEF0E9-E986-7243-9C33-B6DD755C84B4}"/>
              </a:ext>
            </a:extLst>
          </p:cNvPr>
          <p:cNvSpPr/>
          <p:nvPr/>
        </p:nvSpPr>
        <p:spPr>
          <a:xfrm>
            <a:off x="425861" y="5448079"/>
            <a:ext cx="2664000" cy="1386000"/>
          </a:xfrm>
          <a:prstGeom prst="round1Rect">
            <a:avLst>
              <a:gd name="adj" fmla="val 0"/>
            </a:avLst>
          </a:prstGeom>
          <a:blipFill>
            <a:blip r:embed="rId6" cstate="print">
              <a:extLst>
                <a:ext uri="{28A0092B-C50C-407E-A947-70E740481C1C}">
                  <a14:useLocalDpi xmlns:a14="http://schemas.microsoft.com/office/drawing/2010/main"/>
                </a:ext>
              </a:extLst>
            </a:blip>
            <a:stretch>
              <a:fillRect/>
            </a:stretch>
          </a:blipFill>
          <a:ln w="19050">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60" name="Rectangle 59">
            <a:extLst>
              <a:ext uri="{FF2B5EF4-FFF2-40B4-BE49-F238E27FC236}">
                <a16:creationId xmlns:a16="http://schemas.microsoft.com/office/drawing/2014/main" id="{C2ECD2C2-76CA-FD45-A299-BFA60529B1D1}"/>
              </a:ext>
            </a:extLst>
          </p:cNvPr>
          <p:cNvSpPr/>
          <p:nvPr/>
        </p:nvSpPr>
        <p:spPr>
          <a:xfrm>
            <a:off x="9193739" y="3943550"/>
            <a:ext cx="2711263" cy="1569660"/>
          </a:xfrm>
          <a:prstGeom prst="rect">
            <a:avLst/>
          </a:prstGeom>
        </p:spPr>
        <p:txBody>
          <a:bodyPr wrap="square" lIns="0" rIns="0">
            <a:spAutoFit/>
          </a:bodyPr>
          <a:lstStyle/>
          <a:p>
            <a:pPr>
              <a:defRPr/>
            </a:pPr>
            <a:r>
              <a:rPr lang="fr-CA" sz="1600" b="1" spc="-20" dirty="0">
                <a:solidFill>
                  <a:schemeClr val="accent6"/>
                </a:solidFill>
                <a:latin typeface="Calibri" panose="020F0502020204030204" pitchFamily="34" charset="0"/>
              </a:rPr>
              <a:t>Bâtiment zéro émission de carbone</a:t>
            </a:r>
          </a:p>
          <a:p>
            <a:pPr>
              <a:defRPr/>
            </a:pPr>
            <a:r>
              <a:rPr lang="fr-CA" sz="1400" spc="-20" dirty="0">
                <a:solidFill>
                  <a:schemeClr val="accent6"/>
                </a:solidFill>
                <a:latin typeface="Calibri" panose="020F0502020204030204" pitchFamily="34" charset="0"/>
              </a:rPr>
              <a:t>Singapour</a:t>
            </a:r>
          </a:p>
          <a:p>
            <a:pPr>
              <a:defRPr/>
            </a:pPr>
            <a:endParaRPr lang="fr-CA" sz="1050" spc="-20" dirty="0">
              <a:solidFill>
                <a:schemeClr val="accent6"/>
              </a:solidFill>
              <a:latin typeface="Calibri" panose="020F0502020204030204" pitchFamily="34" charset="0"/>
              <a:cs typeface="Calibri" panose="020F0502020204030204" pitchFamily="34" charset="0"/>
            </a:endParaRPr>
          </a:p>
          <a:p>
            <a:pPr>
              <a:defRPr/>
            </a:pPr>
            <a:r>
              <a:rPr lang="fr-CA" sz="1200" spc="-20" dirty="0">
                <a:solidFill>
                  <a:schemeClr val="accent6"/>
                </a:solidFill>
                <a:latin typeface="Calibri Light" panose="020F0302020204030204" pitchFamily="34" charset="0"/>
              </a:rPr>
              <a:t>Premier bâtiment zéro émission de carbone innovant à la suite du plan de construction zéro énergie de Singapour</a:t>
            </a:r>
          </a:p>
        </p:txBody>
      </p:sp>
      <p:pic>
        <p:nvPicPr>
          <p:cNvPr id="62" name="Picture 61">
            <a:extLst>
              <a:ext uri="{FF2B5EF4-FFF2-40B4-BE49-F238E27FC236}">
                <a16:creationId xmlns:a16="http://schemas.microsoft.com/office/drawing/2014/main" id="{AC6430C0-09DF-774F-BD90-808EC594A94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 b="-1131"/>
          <a:stretch/>
        </p:blipFill>
        <p:spPr>
          <a:xfrm>
            <a:off x="9190341" y="5443862"/>
            <a:ext cx="2682000" cy="1414138"/>
          </a:xfrm>
          <a:prstGeom prst="rect">
            <a:avLst/>
          </a:prstGeom>
          <a:ln w="19050">
            <a:noFill/>
          </a:ln>
        </p:spPr>
      </p:pic>
      <p:sp>
        <p:nvSpPr>
          <p:cNvPr id="63" name="Rectangle 62">
            <a:extLst>
              <a:ext uri="{FF2B5EF4-FFF2-40B4-BE49-F238E27FC236}">
                <a16:creationId xmlns:a16="http://schemas.microsoft.com/office/drawing/2014/main" id="{45C6C6C0-D886-F444-B079-740F3816C5C6}"/>
              </a:ext>
            </a:extLst>
          </p:cNvPr>
          <p:cNvSpPr/>
          <p:nvPr/>
        </p:nvSpPr>
        <p:spPr>
          <a:xfrm>
            <a:off x="3355315" y="3944292"/>
            <a:ext cx="2652840" cy="1538883"/>
          </a:xfrm>
          <a:prstGeom prst="rect">
            <a:avLst/>
          </a:prstGeom>
        </p:spPr>
        <p:txBody>
          <a:bodyPr wrap="square" lIns="0" rIns="0">
            <a:spAutoFit/>
          </a:bodyPr>
          <a:lstStyle/>
          <a:p>
            <a:pPr>
              <a:defRPr/>
            </a:pPr>
            <a:r>
              <a:rPr lang="fr-CA" sz="1600" b="1" spc="-20" dirty="0">
                <a:solidFill>
                  <a:schemeClr val="accent6"/>
                </a:solidFill>
                <a:latin typeface="Calibri" panose="020F0502020204030204" pitchFamily="34" charset="0"/>
              </a:rPr>
              <a:t>Du gaz naturel à la vapeur verte</a:t>
            </a:r>
          </a:p>
          <a:p>
            <a:pPr>
              <a:defRPr/>
            </a:pPr>
            <a:r>
              <a:rPr lang="fr-CA" sz="1400" spc="-20" dirty="0">
                <a:solidFill>
                  <a:schemeClr val="accent6"/>
                </a:solidFill>
                <a:latin typeface="Calibri" panose="020F0502020204030204" pitchFamily="34" charset="0"/>
              </a:rPr>
              <a:t>Cambridge, Massachusetts, </a:t>
            </a:r>
            <a:br>
              <a:rPr lang="fr-CA" sz="1400" spc="-20" dirty="0">
                <a:solidFill>
                  <a:schemeClr val="accent6"/>
                </a:solidFill>
                <a:latin typeface="Calibri" panose="020F0502020204030204" pitchFamily="34" charset="0"/>
              </a:rPr>
            </a:br>
            <a:r>
              <a:rPr lang="fr-CA" sz="1400" spc="-20" dirty="0">
                <a:solidFill>
                  <a:schemeClr val="accent6"/>
                </a:solidFill>
                <a:latin typeface="Calibri" panose="020F0502020204030204" pitchFamily="34" charset="0"/>
              </a:rPr>
              <a:t>États-Unis</a:t>
            </a:r>
          </a:p>
          <a:p>
            <a:pPr>
              <a:defRPr/>
            </a:pPr>
            <a:endParaRPr lang="fr-CA" sz="1050" spc="-20" dirty="0">
              <a:solidFill>
                <a:schemeClr val="accent6"/>
              </a:solidFill>
              <a:latin typeface="Calibri" panose="020F0502020204030204" pitchFamily="34" charset="0"/>
              <a:cs typeface="Calibri" panose="020F0502020204030204" pitchFamily="34" charset="0"/>
            </a:endParaRPr>
          </a:p>
          <a:p>
            <a:pPr>
              <a:defRPr/>
            </a:pPr>
            <a:r>
              <a:rPr lang="fr-CA" sz="1200" spc="-20" dirty="0">
                <a:solidFill>
                  <a:schemeClr val="accent6"/>
                </a:solidFill>
                <a:latin typeface="Calibri Light" panose="020F0302020204030204" pitchFamily="34" charset="0"/>
              </a:rPr>
              <a:t>La conversion permettra de réduire les émissions de gaz à effet de serre </a:t>
            </a:r>
            <a:br>
              <a:rPr lang="fr-CA" sz="1200" spc="-20" dirty="0">
                <a:solidFill>
                  <a:schemeClr val="accent6"/>
                </a:solidFill>
                <a:latin typeface="Calibri Light" panose="020F0302020204030204" pitchFamily="34" charset="0"/>
              </a:rPr>
            </a:br>
            <a:r>
              <a:rPr lang="fr-CA" sz="1200" spc="-20" dirty="0">
                <a:solidFill>
                  <a:schemeClr val="accent6"/>
                </a:solidFill>
                <a:latin typeface="Calibri Light" panose="020F0302020204030204" pitchFamily="34" charset="0"/>
              </a:rPr>
              <a:t>de 40 à 50 %</a:t>
            </a:r>
            <a:endParaRPr lang="fr-CA" sz="1400" spc="-20" dirty="0">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9F126876-A52B-8349-B037-1D952D3FCB70}"/>
              </a:ext>
            </a:extLst>
          </p:cNvPr>
          <p:cNvSpPr/>
          <p:nvPr/>
        </p:nvSpPr>
        <p:spPr>
          <a:xfrm>
            <a:off x="6260678" y="3935239"/>
            <a:ext cx="2509696" cy="1454244"/>
          </a:xfrm>
          <a:prstGeom prst="rect">
            <a:avLst/>
          </a:prstGeom>
        </p:spPr>
        <p:txBody>
          <a:bodyPr wrap="square" lIns="0" rIns="0">
            <a:spAutoFit/>
          </a:bodyPr>
          <a:lstStyle/>
          <a:p>
            <a:pPr>
              <a:defRPr/>
            </a:pPr>
            <a:r>
              <a:rPr lang="fr-CA" sz="1600" b="1" spc="-20" dirty="0">
                <a:solidFill>
                  <a:schemeClr val="bg1"/>
                </a:solidFill>
                <a:latin typeface="Calibri" panose="020F0502020204030204" pitchFamily="34" charset="0"/>
              </a:rPr>
              <a:t>Installation solaire</a:t>
            </a:r>
          </a:p>
          <a:p>
            <a:pPr>
              <a:defRPr/>
            </a:pPr>
            <a:r>
              <a:rPr lang="fr-CA" sz="1400" spc="-20" dirty="0">
                <a:solidFill>
                  <a:schemeClr val="bg1"/>
                </a:solidFill>
                <a:latin typeface="Calibri" panose="020F0502020204030204" pitchFamily="34" charset="0"/>
              </a:rPr>
              <a:t>Los Angeles, Californie, États-Unis</a:t>
            </a:r>
          </a:p>
          <a:p>
            <a:pPr>
              <a:defRPr/>
            </a:pPr>
            <a:endParaRPr lang="fr-CA" sz="1050" spc="-20" dirty="0">
              <a:solidFill>
                <a:schemeClr val="bg1"/>
              </a:solidFill>
              <a:latin typeface="Calibri" panose="020F0502020204030204" pitchFamily="34" charset="0"/>
              <a:cs typeface="Calibri" panose="020F0502020204030204" pitchFamily="34" charset="0"/>
            </a:endParaRPr>
          </a:p>
          <a:p>
            <a:pPr>
              <a:defRPr/>
            </a:pPr>
            <a:r>
              <a:rPr lang="fr-CA" sz="1200" spc="-20" dirty="0">
                <a:solidFill>
                  <a:schemeClr val="bg1"/>
                </a:solidFill>
                <a:latin typeface="Calibri Light" panose="020F0302020204030204" pitchFamily="34" charset="0"/>
              </a:rPr>
              <a:t>Réduction annuelle des achats d’électricité d’environ 833 MWh et élimination des émissions de GES de 280 tonnes d’équivalent de CO2</a:t>
            </a:r>
          </a:p>
        </p:txBody>
      </p:sp>
      <p:sp>
        <p:nvSpPr>
          <p:cNvPr id="65" name="Round Single Corner of Rectangle 108">
            <a:extLst>
              <a:ext uri="{FF2B5EF4-FFF2-40B4-BE49-F238E27FC236}">
                <a16:creationId xmlns:a16="http://schemas.microsoft.com/office/drawing/2014/main" id="{C3494DD8-8FBC-1045-A2A8-05AE8FDFD1B3}"/>
              </a:ext>
            </a:extLst>
          </p:cNvPr>
          <p:cNvSpPr/>
          <p:nvPr/>
        </p:nvSpPr>
        <p:spPr>
          <a:xfrm>
            <a:off x="6268168" y="5448080"/>
            <a:ext cx="2681056" cy="1392866"/>
          </a:xfrm>
          <a:prstGeom prst="round1Rect">
            <a:avLst>
              <a:gd name="adj" fmla="val 0"/>
            </a:avLst>
          </a:prstGeom>
          <a:blipFill dpi="0" rotWithShape="1">
            <a:blip r:embed="rId8" cstate="print">
              <a:extLst>
                <a:ext uri="{28A0092B-C50C-407E-A947-70E740481C1C}">
                  <a14:useLocalDpi xmlns:a14="http://schemas.microsoft.com/office/drawing/2010/main"/>
                </a:ext>
              </a:extLst>
            </a:blip>
            <a:srcRect/>
            <a:stretch>
              <a:fillRect/>
            </a:stretch>
          </a:blipFill>
          <a:ln w="19050">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pic>
        <p:nvPicPr>
          <p:cNvPr id="66" name="Picture 65">
            <a:extLst>
              <a:ext uri="{FF2B5EF4-FFF2-40B4-BE49-F238E27FC236}">
                <a16:creationId xmlns:a16="http://schemas.microsoft.com/office/drawing/2014/main" id="{574710B0-3055-D64E-B742-30FD8C2B6EF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312" b="-1499"/>
          <a:stretch/>
        </p:blipFill>
        <p:spPr>
          <a:xfrm>
            <a:off x="3326803" y="5448079"/>
            <a:ext cx="2696342" cy="1409921"/>
          </a:xfrm>
          <a:prstGeom prst="rect">
            <a:avLst/>
          </a:prstGeom>
          <a:ln w="19050">
            <a:noFill/>
          </a:ln>
        </p:spPr>
      </p:pic>
      <p:cxnSp>
        <p:nvCxnSpPr>
          <p:cNvPr id="57" name="Straight Connector 56">
            <a:extLst>
              <a:ext uri="{FF2B5EF4-FFF2-40B4-BE49-F238E27FC236}">
                <a16:creationId xmlns:a16="http://schemas.microsoft.com/office/drawing/2014/main" id="{43415BD1-715A-724E-A68F-B24E9CD18645}"/>
              </a:ext>
            </a:extLst>
          </p:cNvPr>
          <p:cNvCxnSpPr>
            <a:cxnSpLocks/>
          </p:cNvCxnSpPr>
          <p:nvPr/>
        </p:nvCxnSpPr>
        <p:spPr>
          <a:xfrm flipH="1">
            <a:off x="5602993" y="3160789"/>
            <a:ext cx="4245583"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D1F81A5-491D-5F45-8716-349CCFD21B98}"/>
              </a:ext>
            </a:extLst>
          </p:cNvPr>
          <p:cNvCxnSpPr>
            <a:cxnSpLocks/>
          </p:cNvCxnSpPr>
          <p:nvPr/>
        </p:nvCxnSpPr>
        <p:spPr>
          <a:xfrm flipH="1">
            <a:off x="2389226" y="3157923"/>
            <a:ext cx="3163121" cy="0"/>
          </a:xfrm>
          <a:prstGeom prst="line">
            <a:avLst/>
          </a:prstGeom>
          <a:ln w="30480" cap="flat">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
        <p:nvSpPr>
          <p:cNvPr id="52" name="Round Single Corner of Rectangle 51">
            <a:extLst>
              <a:ext uri="{FF2B5EF4-FFF2-40B4-BE49-F238E27FC236}">
                <a16:creationId xmlns:a16="http://schemas.microsoft.com/office/drawing/2014/main" id="{BADAE99B-5A44-FC4C-8D60-BF6D4913FD40}"/>
              </a:ext>
            </a:extLst>
          </p:cNvPr>
          <p:cNvSpPr/>
          <p:nvPr/>
        </p:nvSpPr>
        <p:spPr>
          <a:xfrm flipV="1">
            <a:off x="4569882" y="1651203"/>
            <a:ext cx="2844744" cy="1035224"/>
          </a:xfrm>
          <a:prstGeom prst="round1Rect">
            <a:avLst>
              <a:gd name="adj" fmla="val 0"/>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pic>
        <p:nvPicPr>
          <p:cNvPr id="53" name="Graphic 52">
            <a:extLst>
              <a:ext uri="{FF2B5EF4-FFF2-40B4-BE49-F238E27FC236}">
                <a16:creationId xmlns:a16="http://schemas.microsoft.com/office/drawing/2014/main" id="{EA568A57-EA5E-BD40-90EB-825F8964060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68433" y="795515"/>
            <a:ext cx="1109118" cy="1109118"/>
          </a:xfrm>
          <a:prstGeom prst="rect">
            <a:avLst/>
          </a:prstGeom>
        </p:spPr>
      </p:pic>
      <p:sp>
        <p:nvSpPr>
          <p:cNvPr id="67" name="TextBox 66">
            <a:extLst>
              <a:ext uri="{FF2B5EF4-FFF2-40B4-BE49-F238E27FC236}">
                <a16:creationId xmlns:a16="http://schemas.microsoft.com/office/drawing/2014/main" id="{7B3AB930-B088-0E4E-A996-A797B39A4F14}"/>
              </a:ext>
            </a:extLst>
          </p:cNvPr>
          <p:cNvSpPr txBox="1"/>
          <p:nvPr/>
        </p:nvSpPr>
        <p:spPr>
          <a:xfrm>
            <a:off x="5565059" y="1775850"/>
            <a:ext cx="1831422" cy="492443"/>
          </a:xfrm>
          <a:prstGeom prst="rect">
            <a:avLst/>
          </a:prstGeom>
          <a:noFill/>
        </p:spPr>
        <p:txBody>
          <a:bodyPr wrap="square" lIns="0">
            <a:spAutoFit/>
          </a:bodyPr>
          <a:lstStyle/>
          <a:p>
            <a:pPr marL="14288" algn="r"/>
            <a:r>
              <a:rPr lang="fr-CA" sz="1300" b="1" spc="-20" dirty="0">
                <a:solidFill>
                  <a:schemeClr val="accent3"/>
                </a:solidFill>
                <a:latin typeface="Calibri" panose="020F0502020204030204" pitchFamily="34" charset="0"/>
              </a:rPr>
              <a:t>67 % des fournisseurs selon les émissions</a:t>
            </a:r>
            <a:endParaRPr lang="fr-CA" sz="1300" b="1" spc="-20" dirty="0">
              <a:solidFill>
                <a:schemeClr val="accent2"/>
              </a:solidFill>
              <a:latin typeface="Calibri Light" panose="020F0302020204030204" pitchFamily="34" charset="0"/>
            </a:endParaRPr>
          </a:p>
        </p:txBody>
      </p:sp>
      <p:cxnSp>
        <p:nvCxnSpPr>
          <p:cNvPr id="68" name="Straight Connector 67">
            <a:extLst>
              <a:ext uri="{FF2B5EF4-FFF2-40B4-BE49-F238E27FC236}">
                <a16:creationId xmlns:a16="http://schemas.microsoft.com/office/drawing/2014/main" id="{AFFC2D9D-AB05-5144-B280-E11AC8622923}"/>
              </a:ext>
            </a:extLst>
          </p:cNvPr>
          <p:cNvCxnSpPr>
            <a:cxnSpLocks/>
          </p:cNvCxnSpPr>
          <p:nvPr/>
        </p:nvCxnSpPr>
        <p:spPr>
          <a:xfrm>
            <a:off x="5602993" y="2680861"/>
            <a:ext cx="0" cy="1014226"/>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B0CB77F-690C-D442-A8C1-A61C91F81954}"/>
              </a:ext>
            </a:extLst>
          </p:cNvPr>
          <p:cNvCxnSpPr>
            <a:cxnSpLocks/>
          </p:cNvCxnSpPr>
          <p:nvPr/>
        </p:nvCxnSpPr>
        <p:spPr>
          <a:xfrm flipH="1">
            <a:off x="4567293" y="2695313"/>
            <a:ext cx="1049739"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52E6ACF-DCD4-6E4D-87FF-AB2801CDEF78}"/>
              </a:ext>
            </a:extLst>
          </p:cNvPr>
          <p:cNvCxnSpPr>
            <a:cxnSpLocks/>
          </p:cNvCxnSpPr>
          <p:nvPr/>
        </p:nvCxnSpPr>
        <p:spPr>
          <a:xfrm>
            <a:off x="4583583" y="1651207"/>
            <a:ext cx="0" cy="1042312"/>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683C564-3CB7-2D4E-8CF7-763753071026}"/>
              </a:ext>
            </a:extLst>
          </p:cNvPr>
          <p:cNvSpPr txBox="1"/>
          <p:nvPr/>
        </p:nvSpPr>
        <p:spPr>
          <a:xfrm>
            <a:off x="5161579" y="2261535"/>
            <a:ext cx="2234902" cy="415498"/>
          </a:xfrm>
          <a:prstGeom prst="rect">
            <a:avLst/>
          </a:prstGeom>
          <a:noFill/>
        </p:spPr>
        <p:txBody>
          <a:bodyPr wrap="square">
            <a:spAutoFit/>
          </a:bodyPr>
          <a:lstStyle/>
          <a:p>
            <a:pPr marL="14288" algn="r"/>
            <a:r>
              <a:rPr lang="fr-CA" sz="1050" spc="-20" dirty="0">
                <a:solidFill>
                  <a:srgbClr val="34373F"/>
                </a:solidFill>
                <a:latin typeface="Calibri Light" panose="020F0302020204030204" pitchFamily="34" charset="0"/>
              </a:rPr>
              <a:t>établiront des cibles fondées sur la science d’ici l’exercice 2024</a:t>
            </a:r>
          </a:p>
        </p:txBody>
      </p:sp>
      <p:cxnSp>
        <p:nvCxnSpPr>
          <p:cNvPr id="72" name="Straight Connector 71">
            <a:extLst>
              <a:ext uri="{FF2B5EF4-FFF2-40B4-BE49-F238E27FC236}">
                <a16:creationId xmlns:a16="http://schemas.microsoft.com/office/drawing/2014/main" id="{CCBC0E2F-4B52-7840-8878-6E986896A161}"/>
              </a:ext>
            </a:extLst>
          </p:cNvPr>
          <p:cNvCxnSpPr>
            <a:cxnSpLocks/>
          </p:cNvCxnSpPr>
          <p:nvPr/>
        </p:nvCxnSpPr>
        <p:spPr>
          <a:xfrm flipH="1">
            <a:off x="4571247" y="1657693"/>
            <a:ext cx="290596"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56B3454-80FC-4D40-8C92-342E6B2ECFD6}"/>
              </a:ext>
            </a:extLst>
          </p:cNvPr>
          <p:cNvCxnSpPr>
            <a:cxnSpLocks/>
          </p:cNvCxnSpPr>
          <p:nvPr/>
        </p:nvCxnSpPr>
        <p:spPr>
          <a:xfrm>
            <a:off x="11875" y="3686054"/>
            <a:ext cx="1098467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85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 Single Corner of Rectangle 73">
            <a:extLst>
              <a:ext uri="{FF2B5EF4-FFF2-40B4-BE49-F238E27FC236}">
                <a16:creationId xmlns:a16="http://schemas.microsoft.com/office/drawing/2014/main" id="{B9669DB2-F75F-0F47-98AD-6D550F68B3ED}"/>
              </a:ext>
            </a:extLst>
          </p:cNvPr>
          <p:cNvSpPr/>
          <p:nvPr/>
        </p:nvSpPr>
        <p:spPr>
          <a:xfrm flipH="1" flipV="1">
            <a:off x="8681458" y="1101176"/>
            <a:ext cx="2090374" cy="1495297"/>
          </a:xfrm>
          <a:prstGeom prst="round1Rect">
            <a:avLst>
              <a:gd name="adj" fmla="val 0"/>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48" name="Slide Number Placeholder 13">
            <a:extLst>
              <a:ext uri="{FF2B5EF4-FFF2-40B4-BE49-F238E27FC236}">
                <a16:creationId xmlns:a16="http://schemas.microsoft.com/office/drawing/2014/main" id="{012AD13B-DB3B-1042-8AD2-ECB43F21B6A9}"/>
              </a:ext>
            </a:extLst>
          </p:cNvPr>
          <p:cNvSpPr>
            <a:spLocks noGrp="1"/>
          </p:cNvSpPr>
          <p:nvPr>
            <p:ph type="sldNum" sz="quarter" idx="4"/>
          </p:nvPr>
        </p:nvSpPr>
        <p:spPr>
          <a:xfrm>
            <a:off x="2257151" y="6407476"/>
            <a:ext cx="262627" cy="174650"/>
          </a:xfrm>
          <a:prstGeom prst="rect">
            <a:avLst/>
          </a:prstGeom>
        </p:spPr>
        <p:txBody>
          <a:bodyPr/>
          <a:lstStyle/>
          <a:p>
            <a:pPr algn="ctr"/>
            <a:fld id="{E9B57936-92EF-4126-AE48-1D9D36D15E98}" type="slidenum">
              <a:rPr lang="ja-JP" altLang="en-US" spc="-20" smtClean="0">
                <a:latin typeface="Calibri Light" panose="020F0302020204030204" pitchFamily="34" charset="0"/>
                <a:cs typeface="Calibri Light" panose="020F0302020204030204" pitchFamily="34" charset="0"/>
              </a:rPr>
              <a:pPr algn="ctr"/>
              <a:t>17</a:t>
            </a:fld>
            <a:endParaRPr lang="fr-CA" altLang="en-US" spc="-20">
              <a:latin typeface="Calibri Light" panose="020F0302020204030204" pitchFamily="34" charset="0"/>
              <a:cs typeface="Calibri Light" panose="020F0302020204030204" pitchFamily="34" charset="0"/>
            </a:endParaRPr>
          </a:p>
        </p:txBody>
      </p:sp>
      <p:cxnSp>
        <p:nvCxnSpPr>
          <p:cNvPr id="3" name="Straight Connector 2">
            <a:extLst>
              <a:ext uri="{FF2B5EF4-FFF2-40B4-BE49-F238E27FC236}">
                <a16:creationId xmlns:a16="http://schemas.microsoft.com/office/drawing/2014/main" id="{4444D3D0-ECE9-4242-ADEB-F5A61DA9CFC7}"/>
              </a:ext>
            </a:extLst>
          </p:cNvPr>
          <p:cNvCxnSpPr>
            <a:cxnSpLocks/>
          </p:cNvCxnSpPr>
          <p:nvPr/>
        </p:nvCxnSpPr>
        <p:spPr>
          <a:xfrm>
            <a:off x="749428" y="3686054"/>
            <a:ext cx="1034910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191CDEEB-B8B1-DA4C-8553-94922B495F74}"/>
              </a:ext>
            </a:extLst>
          </p:cNvPr>
          <p:cNvSpPr>
            <a:spLocks noGrp="1"/>
          </p:cNvSpPr>
          <p:nvPr>
            <p:ph type="title"/>
          </p:nvPr>
        </p:nvSpPr>
        <p:spPr>
          <a:xfrm>
            <a:off x="600066" y="287593"/>
            <a:ext cx="9940253" cy="587710"/>
          </a:xfrm>
        </p:spPr>
        <p:txBody>
          <a:bodyPr>
            <a:normAutofit/>
          </a:bodyPr>
          <a:lstStyle/>
          <a:p>
            <a:r>
              <a:rPr lang="fr-CA" sz="3200" dirty="0"/>
              <a:t>… sont conformes aux engagements mondiaux</a:t>
            </a:r>
          </a:p>
        </p:txBody>
      </p:sp>
      <p:sp>
        <p:nvSpPr>
          <p:cNvPr id="77" name="Round Same Side Corner Rectangle 76">
            <a:extLst>
              <a:ext uri="{FF2B5EF4-FFF2-40B4-BE49-F238E27FC236}">
                <a16:creationId xmlns:a16="http://schemas.microsoft.com/office/drawing/2014/main" id="{6727C1B1-D981-F641-B7BF-B56B4A27BED3}"/>
              </a:ext>
            </a:extLst>
          </p:cNvPr>
          <p:cNvSpPr/>
          <p:nvPr/>
        </p:nvSpPr>
        <p:spPr>
          <a:xfrm rot="16200000">
            <a:off x="10505886" y="2678238"/>
            <a:ext cx="1386123" cy="1986108"/>
          </a:xfrm>
          <a:prstGeom prst="round2SameRect">
            <a:avLst>
              <a:gd name="adj1" fmla="val 50000"/>
              <a:gd name="adj2" fmla="val 0"/>
            </a:avLst>
          </a:prstGeom>
          <a:solidFill>
            <a:schemeClr val="accent2"/>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solidFill>
                <a:schemeClr val="bg2"/>
              </a:solidFill>
            </a:endParaRPr>
          </a:p>
        </p:txBody>
      </p:sp>
      <p:pic>
        <p:nvPicPr>
          <p:cNvPr id="83" name="Graphic 82">
            <a:extLst>
              <a:ext uri="{FF2B5EF4-FFF2-40B4-BE49-F238E27FC236}">
                <a16:creationId xmlns:a16="http://schemas.microsoft.com/office/drawing/2014/main" id="{9FF28FB4-DDFE-9249-971A-FBA189D65C8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flipH="1">
            <a:off x="10119131" y="3068288"/>
            <a:ext cx="1021278" cy="1136985"/>
          </a:xfrm>
          <a:prstGeom prst="rect">
            <a:avLst/>
          </a:prstGeom>
        </p:spPr>
      </p:pic>
      <p:sp>
        <p:nvSpPr>
          <p:cNvPr id="101" name="TextBox 100">
            <a:extLst>
              <a:ext uri="{FF2B5EF4-FFF2-40B4-BE49-F238E27FC236}">
                <a16:creationId xmlns:a16="http://schemas.microsoft.com/office/drawing/2014/main" id="{2FDCCA73-327E-5F4C-9A3B-C8B530968873}"/>
              </a:ext>
            </a:extLst>
          </p:cNvPr>
          <p:cNvSpPr txBox="1"/>
          <p:nvPr/>
        </p:nvSpPr>
        <p:spPr>
          <a:xfrm>
            <a:off x="10590592" y="3332111"/>
            <a:ext cx="1713150" cy="707886"/>
          </a:xfrm>
          <a:prstGeom prst="rect">
            <a:avLst/>
          </a:prstGeom>
          <a:noFill/>
        </p:spPr>
        <p:txBody>
          <a:bodyPr wrap="square" rtlCol="0">
            <a:spAutoFit/>
          </a:bodyPr>
          <a:lstStyle/>
          <a:p>
            <a:pPr algn="ctr"/>
            <a:r>
              <a:rPr lang="fr-CA" sz="4000" spc="-20" dirty="0">
                <a:solidFill>
                  <a:schemeClr val="bg1"/>
                </a:solidFill>
                <a:latin typeface="Calibri" panose="020F0502020204030204" pitchFamily="34" charset="0"/>
              </a:rPr>
              <a:t>2040</a:t>
            </a:r>
          </a:p>
        </p:txBody>
      </p:sp>
      <p:cxnSp>
        <p:nvCxnSpPr>
          <p:cNvPr id="134" name="Straight Connector 133">
            <a:extLst>
              <a:ext uri="{FF2B5EF4-FFF2-40B4-BE49-F238E27FC236}">
                <a16:creationId xmlns:a16="http://schemas.microsoft.com/office/drawing/2014/main" id="{831CCCF5-D69B-5F47-8CA8-2771DECE2BCF}"/>
              </a:ext>
            </a:extLst>
          </p:cNvPr>
          <p:cNvCxnSpPr>
            <a:cxnSpLocks/>
          </p:cNvCxnSpPr>
          <p:nvPr/>
        </p:nvCxnSpPr>
        <p:spPr>
          <a:xfrm flipH="1">
            <a:off x="1794387" y="3126141"/>
            <a:ext cx="7750666"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1F8D771-1307-0042-A59B-591765D80579}"/>
              </a:ext>
            </a:extLst>
          </p:cNvPr>
          <p:cNvCxnSpPr>
            <a:cxnSpLocks/>
          </p:cNvCxnSpPr>
          <p:nvPr/>
        </p:nvCxnSpPr>
        <p:spPr>
          <a:xfrm flipH="1">
            <a:off x="0" y="3686054"/>
            <a:ext cx="677880" cy="0"/>
          </a:xfrm>
          <a:prstGeom prst="line">
            <a:avLst/>
          </a:prstGeom>
          <a:ln w="50800" cap="flat">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142" name="Round Single Corner of Rectangle 108">
            <a:extLst>
              <a:ext uri="{FF2B5EF4-FFF2-40B4-BE49-F238E27FC236}">
                <a16:creationId xmlns:a16="http://schemas.microsoft.com/office/drawing/2014/main" id="{781CC292-D37A-2B4F-8804-44D612C4DA46}"/>
              </a:ext>
            </a:extLst>
          </p:cNvPr>
          <p:cNvSpPr/>
          <p:nvPr/>
        </p:nvSpPr>
        <p:spPr>
          <a:xfrm>
            <a:off x="827735" y="3891293"/>
            <a:ext cx="2732210" cy="3034608"/>
          </a:xfrm>
          <a:prstGeom prst="round1Rect">
            <a:avLst/>
          </a:prstGeom>
          <a:solidFill>
            <a:schemeClr val="accent2"/>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56" name="Round Single Corner of Rectangle 55">
            <a:extLst>
              <a:ext uri="{FF2B5EF4-FFF2-40B4-BE49-F238E27FC236}">
                <a16:creationId xmlns:a16="http://schemas.microsoft.com/office/drawing/2014/main" id="{F8A96262-C1C5-3844-B42E-BF07317563CA}"/>
              </a:ext>
            </a:extLst>
          </p:cNvPr>
          <p:cNvSpPr/>
          <p:nvPr/>
        </p:nvSpPr>
        <p:spPr>
          <a:xfrm>
            <a:off x="3963406" y="3894511"/>
            <a:ext cx="2732208" cy="3031387"/>
          </a:xfrm>
          <a:prstGeom prst="round1Rect">
            <a:avLst/>
          </a:prstGeom>
          <a:solidFill>
            <a:schemeClr val="accent2"/>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cxnSp>
        <p:nvCxnSpPr>
          <p:cNvPr id="84" name="Straight Connector 83">
            <a:extLst>
              <a:ext uri="{FF2B5EF4-FFF2-40B4-BE49-F238E27FC236}">
                <a16:creationId xmlns:a16="http://schemas.microsoft.com/office/drawing/2014/main" id="{A4D44EF0-8D77-7949-8311-0FA7E1346952}"/>
              </a:ext>
            </a:extLst>
          </p:cNvPr>
          <p:cNvCxnSpPr>
            <a:cxnSpLocks/>
          </p:cNvCxnSpPr>
          <p:nvPr/>
        </p:nvCxnSpPr>
        <p:spPr>
          <a:xfrm flipH="1">
            <a:off x="8653308" y="2611101"/>
            <a:ext cx="881071"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AC556FC-46E4-F144-8C75-99E627FC0DF7}"/>
              </a:ext>
            </a:extLst>
          </p:cNvPr>
          <p:cNvCxnSpPr>
            <a:cxnSpLocks/>
          </p:cNvCxnSpPr>
          <p:nvPr/>
        </p:nvCxnSpPr>
        <p:spPr>
          <a:xfrm>
            <a:off x="8669688" y="1102123"/>
            <a:ext cx="0" cy="1501205"/>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A5066B7-7C2B-ED4B-A07B-64938E26AE2D}"/>
              </a:ext>
            </a:extLst>
          </p:cNvPr>
          <p:cNvCxnSpPr>
            <a:cxnSpLocks/>
          </p:cNvCxnSpPr>
          <p:nvPr/>
        </p:nvCxnSpPr>
        <p:spPr>
          <a:xfrm flipH="1">
            <a:off x="8655389" y="1094132"/>
            <a:ext cx="741217" cy="0"/>
          </a:xfrm>
          <a:prstGeom prst="line">
            <a:avLst/>
          </a:prstGeom>
          <a:ln w="29209">
            <a:solidFill>
              <a:schemeClr val="accent2"/>
            </a:solidFill>
          </a:ln>
        </p:spPr>
        <p:style>
          <a:lnRef idx="1">
            <a:schemeClr val="accent1"/>
          </a:lnRef>
          <a:fillRef idx="0">
            <a:schemeClr val="accent1"/>
          </a:fillRef>
          <a:effectRef idx="0">
            <a:schemeClr val="accent1"/>
          </a:effectRef>
          <a:fontRef idx="minor">
            <a:schemeClr val="tx1"/>
          </a:fontRef>
        </p:style>
      </p:cxnSp>
      <p:sp>
        <p:nvSpPr>
          <p:cNvPr id="89" name="Round Single Corner of Rectangle 108">
            <a:extLst>
              <a:ext uri="{FF2B5EF4-FFF2-40B4-BE49-F238E27FC236}">
                <a16:creationId xmlns:a16="http://schemas.microsoft.com/office/drawing/2014/main" id="{9F8362F0-2787-B141-9B0A-0D51F450FE7C}"/>
              </a:ext>
            </a:extLst>
          </p:cNvPr>
          <p:cNvSpPr/>
          <p:nvPr/>
        </p:nvSpPr>
        <p:spPr>
          <a:xfrm>
            <a:off x="7124475" y="3899820"/>
            <a:ext cx="2713185" cy="3026077"/>
          </a:xfrm>
          <a:prstGeom prst="round1Rect">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pic>
        <p:nvPicPr>
          <p:cNvPr id="92" name="Picture 91" descr="Logo, icon&#10;&#10;Description automatically generated">
            <a:extLst>
              <a:ext uri="{FF2B5EF4-FFF2-40B4-BE49-F238E27FC236}">
                <a16:creationId xmlns:a16="http://schemas.microsoft.com/office/drawing/2014/main" id="{DCA791B3-95EE-5841-A8B3-CE2F18615C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00757" y="803690"/>
            <a:ext cx="1067859" cy="1067859"/>
          </a:xfrm>
          <a:prstGeom prst="rect">
            <a:avLst/>
          </a:prstGeom>
        </p:spPr>
      </p:pic>
      <p:cxnSp>
        <p:nvCxnSpPr>
          <p:cNvPr id="93" name="Straight Connector 92">
            <a:extLst>
              <a:ext uri="{FF2B5EF4-FFF2-40B4-BE49-F238E27FC236}">
                <a16:creationId xmlns:a16="http://schemas.microsoft.com/office/drawing/2014/main" id="{0DE54CB7-046D-6343-9C7C-CDCF23520E50}"/>
              </a:ext>
            </a:extLst>
          </p:cNvPr>
          <p:cNvCxnSpPr>
            <a:cxnSpLocks/>
          </p:cNvCxnSpPr>
          <p:nvPr/>
        </p:nvCxnSpPr>
        <p:spPr>
          <a:xfrm>
            <a:off x="9534379" y="2598165"/>
            <a:ext cx="0" cy="540689"/>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650F09AE-BC4D-074D-A8C6-05438CD0FBAA}"/>
              </a:ext>
            </a:extLst>
          </p:cNvPr>
          <p:cNvSpPr/>
          <p:nvPr/>
        </p:nvSpPr>
        <p:spPr>
          <a:xfrm>
            <a:off x="859905" y="4005295"/>
            <a:ext cx="2454795" cy="1284967"/>
          </a:xfrm>
          <a:prstGeom prst="rect">
            <a:avLst/>
          </a:prstGeom>
        </p:spPr>
        <p:txBody>
          <a:bodyPr wrap="square" tIns="0">
            <a:spAutoFit/>
          </a:bodyPr>
          <a:lstStyle/>
          <a:p>
            <a:pPr>
              <a:defRPr/>
            </a:pPr>
            <a:r>
              <a:rPr lang="fr-CA" sz="1600" b="1" spc="-20" dirty="0">
                <a:solidFill>
                  <a:schemeClr val="accent6"/>
                </a:solidFill>
                <a:latin typeface="Calibri" panose="020F0502020204030204" pitchFamily="34" charset="0"/>
              </a:rPr>
              <a:t>90 % de l’eau recyclée</a:t>
            </a:r>
          </a:p>
          <a:p>
            <a:pPr>
              <a:defRPr/>
            </a:pPr>
            <a:r>
              <a:rPr lang="fr-CA" sz="1400" spc="-20" dirty="0">
                <a:solidFill>
                  <a:schemeClr val="accent6"/>
                </a:solidFill>
                <a:latin typeface="Calibri" panose="020F0502020204030204" pitchFamily="34" charset="0"/>
              </a:rPr>
              <a:t>Lessines, Belgique</a:t>
            </a:r>
          </a:p>
          <a:p>
            <a:pPr>
              <a:defRPr/>
            </a:pPr>
            <a:endParaRPr lang="fr-CA" sz="1050" spc="-20" dirty="0">
              <a:solidFill>
                <a:schemeClr val="accent6"/>
              </a:solidFill>
              <a:latin typeface="Calibri" panose="020F0502020204030204" pitchFamily="34" charset="0"/>
              <a:cs typeface="Calibri" panose="020F0502020204030204" pitchFamily="34" charset="0"/>
            </a:endParaRPr>
          </a:p>
          <a:p>
            <a:pPr>
              <a:lnSpc>
                <a:spcPts val="1200"/>
              </a:lnSpc>
              <a:defRPr/>
            </a:pPr>
            <a:r>
              <a:rPr lang="fr-CA" sz="1100" spc="-20" dirty="0">
                <a:solidFill>
                  <a:schemeClr val="accent6"/>
                </a:solidFill>
                <a:latin typeface="Calibri Light" panose="020F0302020204030204" pitchFamily="34" charset="0"/>
              </a:rPr>
              <a:t>Première installation de recyclage des eaux usées à grande échelle du genre à être utilisée dans l’industrie pharmaceutique</a:t>
            </a:r>
            <a:endParaRPr lang="fr-CA" sz="1400" spc="-20" dirty="0">
              <a:latin typeface="Calibri" panose="020F0502020204030204" pitchFamily="34" charset="0"/>
              <a:cs typeface="Calibri" panose="020F0502020204030204" pitchFamily="34" charset="0"/>
            </a:endParaRPr>
          </a:p>
        </p:txBody>
      </p:sp>
      <p:pic>
        <p:nvPicPr>
          <p:cNvPr id="59" name="Picture 58" descr="A high angle view of a building&#10;&#10;Description automatically generated with medium confidence">
            <a:extLst>
              <a:ext uri="{FF2B5EF4-FFF2-40B4-BE49-F238E27FC236}">
                <a16:creationId xmlns:a16="http://schemas.microsoft.com/office/drawing/2014/main" id="{C82FC16C-A370-1C44-A138-6920EA7E73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6440" y="5459086"/>
            <a:ext cx="2674800" cy="1375247"/>
          </a:xfrm>
          <a:prstGeom prst="rect">
            <a:avLst/>
          </a:prstGeom>
          <a:ln w="19050">
            <a:noFill/>
          </a:ln>
        </p:spPr>
      </p:pic>
      <p:sp>
        <p:nvSpPr>
          <p:cNvPr id="62" name="Rectangle 61">
            <a:extLst>
              <a:ext uri="{FF2B5EF4-FFF2-40B4-BE49-F238E27FC236}">
                <a16:creationId xmlns:a16="http://schemas.microsoft.com/office/drawing/2014/main" id="{4747ED10-E6D0-7941-BB6D-369FDAC2AE07}"/>
              </a:ext>
            </a:extLst>
          </p:cNvPr>
          <p:cNvSpPr/>
          <p:nvPr/>
        </p:nvSpPr>
        <p:spPr>
          <a:xfrm>
            <a:off x="4007259" y="4005295"/>
            <a:ext cx="2742271" cy="1531188"/>
          </a:xfrm>
          <a:prstGeom prst="rect">
            <a:avLst/>
          </a:prstGeom>
        </p:spPr>
        <p:txBody>
          <a:bodyPr wrap="square" tIns="0">
            <a:spAutoFit/>
          </a:bodyPr>
          <a:lstStyle/>
          <a:p>
            <a:pPr>
              <a:lnSpc>
                <a:spcPts val="1800"/>
              </a:lnSpc>
              <a:defRPr/>
            </a:pPr>
            <a:r>
              <a:rPr lang="fr-CA" sz="1600" b="1" spc="-20" dirty="0">
                <a:solidFill>
                  <a:schemeClr val="accent6"/>
                </a:solidFill>
                <a:latin typeface="Calibri" panose="020F0502020204030204" pitchFamily="34" charset="0"/>
              </a:rPr>
              <a:t>Collaboration avec les fournisseurs</a:t>
            </a:r>
          </a:p>
          <a:p>
            <a:pPr>
              <a:defRPr/>
            </a:pPr>
            <a:r>
              <a:rPr lang="fr-CA" sz="1400" spc="-20" dirty="0">
                <a:solidFill>
                  <a:schemeClr val="accent6"/>
                </a:solidFill>
                <a:latin typeface="Calibri" panose="020F0502020204030204" pitchFamily="34" charset="0"/>
              </a:rPr>
              <a:t>Programme Energize</a:t>
            </a:r>
          </a:p>
          <a:p>
            <a:pPr>
              <a:defRPr/>
            </a:pPr>
            <a:endParaRPr lang="fr-CA" sz="900" spc="-20" dirty="0">
              <a:solidFill>
                <a:schemeClr val="accent6"/>
              </a:solidFill>
              <a:latin typeface="Calibri" panose="020F0502020204030204" pitchFamily="34" charset="0"/>
              <a:cs typeface="Calibri" panose="020F0502020204030204" pitchFamily="34" charset="0"/>
            </a:endParaRPr>
          </a:p>
          <a:p>
            <a:pPr>
              <a:lnSpc>
                <a:spcPts val="1200"/>
              </a:lnSpc>
              <a:defRPr/>
            </a:pPr>
            <a:r>
              <a:rPr lang="fr-CA" sz="1100" spc="-20" dirty="0">
                <a:solidFill>
                  <a:schemeClr val="accent6"/>
                </a:solidFill>
                <a:latin typeface="Calibri Light" panose="020F0302020204030204" pitchFamily="34" charset="0"/>
              </a:rPr>
              <a:t>Une initiative unique en son genre lancée par 10 entreprises pharmaceutiques pour accroître l’accès des fournisseurs à des sources d’énergie renouvelable</a:t>
            </a:r>
          </a:p>
        </p:txBody>
      </p:sp>
      <p:sp>
        <p:nvSpPr>
          <p:cNvPr id="64" name="Rectangle 63">
            <a:extLst>
              <a:ext uri="{FF2B5EF4-FFF2-40B4-BE49-F238E27FC236}">
                <a16:creationId xmlns:a16="http://schemas.microsoft.com/office/drawing/2014/main" id="{EF3A10F6-8781-E34A-B2A3-92B20F217C8B}"/>
              </a:ext>
            </a:extLst>
          </p:cNvPr>
          <p:cNvSpPr/>
          <p:nvPr/>
        </p:nvSpPr>
        <p:spPr>
          <a:xfrm>
            <a:off x="7140784" y="4005295"/>
            <a:ext cx="2694439" cy="1413207"/>
          </a:xfrm>
          <a:prstGeom prst="rect">
            <a:avLst/>
          </a:prstGeom>
        </p:spPr>
        <p:txBody>
          <a:bodyPr wrap="square" tIns="0">
            <a:spAutoFit/>
          </a:bodyPr>
          <a:lstStyle/>
          <a:p>
            <a:pPr>
              <a:lnSpc>
                <a:spcPts val="1800"/>
              </a:lnSpc>
              <a:defRPr/>
            </a:pPr>
            <a:r>
              <a:rPr lang="fr-CA" sz="1600" b="1" spc="-20" dirty="0">
                <a:solidFill>
                  <a:schemeClr val="accent6"/>
                </a:solidFill>
                <a:latin typeface="Calibri" panose="020F0502020204030204" pitchFamily="34" charset="0"/>
              </a:rPr>
              <a:t>Durabilité par la conception</a:t>
            </a:r>
          </a:p>
          <a:p>
            <a:pPr>
              <a:lnSpc>
                <a:spcPts val="1400"/>
              </a:lnSpc>
              <a:defRPr/>
            </a:pPr>
            <a:r>
              <a:rPr lang="fr-CA" sz="1300" spc="-20" dirty="0">
                <a:solidFill>
                  <a:schemeClr val="accent6"/>
                </a:solidFill>
                <a:latin typeface="Calibri" panose="020F0502020204030204" pitchFamily="34" charset="0"/>
              </a:rPr>
              <a:t>Mener à un processus </a:t>
            </a:r>
            <a:br>
              <a:rPr lang="fr-CA" sz="1300" spc="-20" dirty="0">
                <a:solidFill>
                  <a:schemeClr val="accent6"/>
                </a:solidFill>
                <a:latin typeface="Calibri" panose="020F0502020204030204" pitchFamily="34" charset="0"/>
              </a:rPr>
            </a:br>
            <a:r>
              <a:rPr lang="fr-CA" sz="1300" spc="-20" dirty="0">
                <a:solidFill>
                  <a:schemeClr val="accent6"/>
                </a:solidFill>
                <a:latin typeface="Calibri" panose="020F0502020204030204" pitchFamily="34" charset="0"/>
              </a:rPr>
              <a:t>d’avant-garde pour l’industrie</a:t>
            </a:r>
          </a:p>
          <a:p>
            <a:pPr>
              <a:defRPr/>
            </a:pPr>
            <a:endParaRPr lang="fr-CA" sz="1050" spc="-20" dirty="0">
              <a:solidFill>
                <a:schemeClr val="accent6"/>
              </a:solidFill>
              <a:latin typeface="Calibri" panose="020F0502020204030204" pitchFamily="34" charset="0"/>
              <a:cs typeface="Calibri" panose="020F0502020204030204" pitchFamily="34" charset="0"/>
            </a:endParaRPr>
          </a:p>
          <a:p>
            <a:pPr>
              <a:lnSpc>
                <a:spcPts val="1200"/>
              </a:lnSpc>
              <a:defRPr/>
            </a:pPr>
            <a:r>
              <a:rPr lang="fr-CA" sz="1100" spc="-20" dirty="0">
                <a:solidFill>
                  <a:schemeClr val="bg1"/>
                </a:solidFill>
                <a:latin typeface="Calibri Light" panose="020F0302020204030204" pitchFamily="34" charset="0"/>
              </a:rPr>
              <a:t>L’application des principes de « chimie verte » au processus de R-D a permis de réduire la consommation d’</a:t>
            </a:r>
            <a:r>
              <a:rPr lang="fr-CA" sz="1100" u="none" strike="noStrike" spc="-20" dirty="0">
                <a:solidFill>
                  <a:schemeClr val="bg1"/>
                </a:solidFill>
                <a:effectLst/>
                <a:latin typeface="Calibri Light" panose="020F0302020204030204" pitchFamily="34" charset="0"/>
              </a:rPr>
              <a:t>eau dans le processus de fabrication </a:t>
            </a:r>
            <a:endParaRPr lang="fr-CA" sz="1400" spc="-20" dirty="0">
              <a:latin typeface="Calibri Light" panose="020F0302020204030204" pitchFamily="34" charset="0"/>
              <a:cs typeface="Calibri Light" panose="020F0302020204030204" pitchFamily="34" charset="0"/>
            </a:endParaRPr>
          </a:p>
        </p:txBody>
      </p:sp>
      <p:pic>
        <p:nvPicPr>
          <p:cNvPr id="66" name="Picture 65" descr="A group of wind turbines in a field&#10;&#10;Description automatically generated with medium confidence">
            <a:extLst>
              <a:ext uri="{FF2B5EF4-FFF2-40B4-BE49-F238E27FC236}">
                <a16:creationId xmlns:a16="http://schemas.microsoft.com/office/drawing/2014/main" id="{C9CCB85A-CCFC-4D4C-8C6B-BF8CBAA1FA5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994330" y="5453709"/>
            <a:ext cx="2670360" cy="1386000"/>
          </a:xfrm>
          <a:prstGeom prst="rect">
            <a:avLst/>
          </a:prstGeom>
        </p:spPr>
      </p:pic>
      <p:pic>
        <p:nvPicPr>
          <p:cNvPr id="75" name="Picture 74" descr="A picture containing indoor, table, beverage, container&#10;&#10;Description automatically generated">
            <a:extLst>
              <a:ext uri="{FF2B5EF4-FFF2-40B4-BE49-F238E27FC236}">
                <a16:creationId xmlns:a16="http://schemas.microsoft.com/office/drawing/2014/main" id="{33F8B0B8-1993-4D47-B996-0AB56F549B9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140343" y="5453709"/>
            <a:ext cx="2681448" cy="1380624"/>
          </a:xfrm>
          <a:prstGeom prst="rect">
            <a:avLst/>
          </a:prstGeom>
        </p:spPr>
      </p:pic>
      <p:sp>
        <p:nvSpPr>
          <p:cNvPr id="55" name="Round Single Corner of Rectangle 87">
            <a:extLst>
              <a:ext uri="{FF2B5EF4-FFF2-40B4-BE49-F238E27FC236}">
                <a16:creationId xmlns:a16="http://schemas.microsoft.com/office/drawing/2014/main" id="{C3984D2E-7F2F-FD4D-92D7-D83132DFB30E}"/>
              </a:ext>
            </a:extLst>
          </p:cNvPr>
          <p:cNvSpPr/>
          <p:nvPr/>
        </p:nvSpPr>
        <p:spPr>
          <a:xfrm flipV="1">
            <a:off x="5833621" y="1590821"/>
            <a:ext cx="2521126" cy="1004361"/>
          </a:xfrm>
          <a:prstGeom prst="round1Rect">
            <a:avLst>
              <a:gd name="adj" fmla="val 0"/>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cxnSp>
        <p:nvCxnSpPr>
          <p:cNvPr id="61" name="Straight Connector 60">
            <a:extLst>
              <a:ext uri="{FF2B5EF4-FFF2-40B4-BE49-F238E27FC236}">
                <a16:creationId xmlns:a16="http://schemas.microsoft.com/office/drawing/2014/main" id="{7A9C266B-7084-784E-A861-FD2966A41593}"/>
              </a:ext>
            </a:extLst>
          </p:cNvPr>
          <p:cNvCxnSpPr>
            <a:cxnSpLocks/>
          </p:cNvCxnSpPr>
          <p:nvPr/>
        </p:nvCxnSpPr>
        <p:spPr>
          <a:xfrm>
            <a:off x="5825141" y="1556992"/>
            <a:ext cx="0" cy="1058262"/>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8B160A4-CE9C-AA46-A802-A71363A512A7}"/>
              </a:ext>
            </a:extLst>
          </p:cNvPr>
          <p:cNvCxnSpPr>
            <a:cxnSpLocks/>
          </p:cNvCxnSpPr>
          <p:nvPr/>
        </p:nvCxnSpPr>
        <p:spPr>
          <a:xfrm flipH="1">
            <a:off x="5811797" y="2608991"/>
            <a:ext cx="1256200"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7" name="Picture 66" descr="Icon&#10;&#10;Description automatically generated">
            <a:extLst>
              <a:ext uri="{FF2B5EF4-FFF2-40B4-BE49-F238E27FC236}">
                <a16:creationId xmlns:a16="http://schemas.microsoft.com/office/drawing/2014/main" id="{C58C00DF-0C47-784E-BDCF-BE33D768519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87536" y="1007781"/>
            <a:ext cx="939981" cy="939981"/>
          </a:xfrm>
          <a:prstGeom prst="rect">
            <a:avLst/>
          </a:prstGeom>
        </p:spPr>
      </p:pic>
      <p:cxnSp>
        <p:nvCxnSpPr>
          <p:cNvPr id="70" name="Straight Connector 69">
            <a:extLst>
              <a:ext uri="{FF2B5EF4-FFF2-40B4-BE49-F238E27FC236}">
                <a16:creationId xmlns:a16="http://schemas.microsoft.com/office/drawing/2014/main" id="{1BD1535E-1FF0-2042-A2E9-9D39091585B1}"/>
              </a:ext>
            </a:extLst>
          </p:cNvPr>
          <p:cNvCxnSpPr>
            <a:cxnSpLocks/>
          </p:cNvCxnSpPr>
          <p:nvPr/>
        </p:nvCxnSpPr>
        <p:spPr>
          <a:xfrm>
            <a:off x="7054145" y="2597869"/>
            <a:ext cx="0" cy="528272"/>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A3E161A-11C0-1548-9462-EB8AB9A2336A}"/>
              </a:ext>
            </a:extLst>
          </p:cNvPr>
          <p:cNvCxnSpPr>
            <a:cxnSpLocks/>
          </p:cNvCxnSpPr>
          <p:nvPr/>
        </p:nvCxnSpPr>
        <p:spPr>
          <a:xfrm>
            <a:off x="5751678" y="3126141"/>
            <a:ext cx="0" cy="56181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Round Single Corner of Rectangle 87">
            <a:extLst>
              <a:ext uri="{FF2B5EF4-FFF2-40B4-BE49-F238E27FC236}">
                <a16:creationId xmlns:a16="http://schemas.microsoft.com/office/drawing/2014/main" id="{ECFACD67-D713-5D48-A1DA-0B6B81F0C3EA}"/>
              </a:ext>
            </a:extLst>
          </p:cNvPr>
          <p:cNvSpPr/>
          <p:nvPr/>
        </p:nvSpPr>
        <p:spPr>
          <a:xfrm flipV="1">
            <a:off x="3295568" y="1589284"/>
            <a:ext cx="2198232" cy="1005898"/>
          </a:xfrm>
          <a:prstGeom prst="round1Rect">
            <a:avLst>
              <a:gd name="adj" fmla="val 0"/>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69" name="TextBox 68">
            <a:extLst>
              <a:ext uri="{FF2B5EF4-FFF2-40B4-BE49-F238E27FC236}">
                <a16:creationId xmlns:a16="http://schemas.microsoft.com/office/drawing/2014/main" id="{4075039F-9AE6-AD47-BEA5-6E56642495C0}"/>
              </a:ext>
            </a:extLst>
          </p:cNvPr>
          <p:cNvSpPr txBox="1"/>
          <p:nvPr/>
        </p:nvSpPr>
        <p:spPr>
          <a:xfrm>
            <a:off x="3242630" y="1647043"/>
            <a:ext cx="2155280" cy="738664"/>
          </a:xfrm>
          <a:prstGeom prst="rect">
            <a:avLst/>
          </a:prstGeom>
          <a:noFill/>
        </p:spPr>
        <p:txBody>
          <a:bodyPr wrap="square">
            <a:spAutoFit/>
          </a:bodyPr>
          <a:lstStyle/>
          <a:p>
            <a:pPr marL="14288" algn="r" defTabSz="914150">
              <a:defRPr/>
            </a:pPr>
            <a:r>
              <a:rPr lang="fr-CA" sz="1400" b="1" spc="-20" dirty="0">
                <a:solidFill>
                  <a:schemeClr val="accent3"/>
                </a:solidFill>
                <a:latin typeface="Calibri" panose="020F0502020204030204" pitchFamily="34" charset="0"/>
              </a:rPr>
              <a:t>Réacheminement de 90 % des déchets des sites d’enfouissement</a:t>
            </a:r>
          </a:p>
        </p:txBody>
      </p:sp>
      <p:cxnSp>
        <p:nvCxnSpPr>
          <p:cNvPr id="71" name="Straight Connector 70">
            <a:extLst>
              <a:ext uri="{FF2B5EF4-FFF2-40B4-BE49-F238E27FC236}">
                <a16:creationId xmlns:a16="http://schemas.microsoft.com/office/drawing/2014/main" id="{8BB092D0-8FE0-2B4E-8875-97B6DF0ADAB0}"/>
              </a:ext>
            </a:extLst>
          </p:cNvPr>
          <p:cNvCxnSpPr>
            <a:cxnSpLocks/>
          </p:cNvCxnSpPr>
          <p:nvPr/>
        </p:nvCxnSpPr>
        <p:spPr>
          <a:xfrm>
            <a:off x="3276689" y="1595044"/>
            <a:ext cx="13263" cy="1025418"/>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EBAEBF1-5561-D740-80C2-F1EA26CF5CC5}"/>
              </a:ext>
            </a:extLst>
          </p:cNvPr>
          <p:cNvCxnSpPr>
            <a:cxnSpLocks/>
          </p:cNvCxnSpPr>
          <p:nvPr/>
        </p:nvCxnSpPr>
        <p:spPr>
          <a:xfrm flipH="1">
            <a:off x="3273745" y="2611795"/>
            <a:ext cx="1148224"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22D4265-10C3-9149-A424-A05E39183D02}"/>
              </a:ext>
            </a:extLst>
          </p:cNvPr>
          <p:cNvCxnSpPr>
            <a:cxnSpLocks/>
          </p:cNvCxnSpPr>
          <p:nvPr/>
        </p:nvCxnSpPr>
        <p:spPr>
          <a:xfrm>
            <a:off x="4413757" y="2596860"/>
            <a:ext cx="0" cy="529281"/>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9" name="Picture 78" descr="A red and white logo&#10;&#10;Description automatically generated with low confidence">
            <a:extLst>
              <a:ext uri="{FF2B5EF4-FFF2-40B4-BE49-F238E27FC236}">
                <a16:creationId xmlns:a16="http://schemas.microsoft.com/office/drawing/2014/main" id="{526851CD-A823-F744-8679-5DD5FCC7C3F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4344055">
            <a:off x="3259744" y="958665"/>
            <a:ext cx="786473" cy="786473"/>
          </a:xfrm>
          <a:prstGeom prst="rect">
            <a:avLst/>
          </a:prstGeom>
        </p:spPr>
      </p:pic>
      <p:cxnSp>
        <p:nvCxnSpPr>
          <p:cNvPr id="80" name="Straight Connector 79">
            <a:extLst>
              <a:ext uri="{FF2B5EF4-FFF2-40B4-BE49-F238E27FC236}">
                <a16:creationId xmlns:a16="http://schemas.microsoft.com/office/drawing/2014/main" id="{5FDAFBFD-A380-8448-9CA0-0364100EFF40}"/>
              </a:ext>
            </a:extLst>
          </p:cNvPr>
          <p:cNvCxnSpPr>
            <a:cxnSpLocks/>
          </p:cNvCxnSpPr>
          <p:nvPr/>
        </p:nvCxnSpPr>
        <p:spPr>
          <a:xfrm flipH="1">
            <a:off x="3264975" y="1602589"/>
            <a:ext cx="343176"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7F19913-689F-C04A-B10B-479E5A850638}"/>
              </a:ext>
            </a:extLst>
          </p:cNvPr>
          <p:cNvSpPr txBox="1"/>
          <p:nvPr/>
        </p:nvSpPr>
        <p:spPr>
          <a:xfrm>
            <a:off x="3646267" y="2346864"/>
            <a:ext cx="1725568" cy="253916"/>
          </a:xfrm>
          <a:prstGeom prst="rect">
            <a:avLst/>
          </a:prstGeom>
          <a:noFill/>
        </p:spPr>
        <p:txBody>
          <a:bodyPr wrap="square">
            <a:spAutoFit/>
          </a:bodyPr>
          <a:lstStyle/>
          <a:p>
            <a:pPr marL="14288" algn="r" defTabSz="914150">
              <a:defRPr/>
            </a:pPr>
            <a:r>
              <a:rPr kumimoji="1" lang="fr-CA" sz="1050" spc="-20" dirty="0">
                <a:solidFill>
                  <a:srgbClr val="34373F"/>
                </a:solidFill>
                <a:latin typeface="Calibri Light" panose="020F0302020204030204" pitchFamily="34" charset="0"/>
              </a:rPr>
              <a:t>D’ici l’exercice 2025</a:t>
            </a:r>
          </a:p>
        </p:txBody>
      </p:sp>
      <p:sp>
        <p:nvSpPr>
          <p:cNvPr id="87" name="Round Single Corner of Rectangle 86">
            <a:extLst>
              <a:ext uri="{FF2B5EF4-FFF2-40B4-BE49-F238E27FC236}">
                <a16:creationId xmlns:a16="http://schemas.microsoft.com/office/drawing/2014/main" id="{39EE5D32-0959-9149-A846-362FC58387DB}"/>
              </a:ext>
            </a:extLst>
          </p:cNvPr>
          <p:cNvSpPr/>
          <p:nvPr/>
        </p:nvSpPr>
        <p:spPr>
          <a:xfrm flipV="1">
            <a:off x="303948" y="1583849"/>
            <a:ext cx="2627862" cy="1181593"/>
          </a:xfrm>
          <a:prstGeom prst="round1Rect">
            <a:avLst>
              <a:gd name="adj" fmla="val 0"/>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cxnSp>
        <p:nvCxnSpPr>
          <p:cNvPr id="90" name="Straight Connector 89">
            <a:extLst>
              <a:ext uri="{FF2B5EF4-FFF2-40B4-BE49-F238E27FC236}">
                <a16:creationId xmlns:a16="http://schemas.microsoft.com/office/drawing/2014/main" id="{1BF05378-9311-8F45-A58C-4F255CE7D806}"/>
              </a:ext>
            </a:extLst>
          </p:cNvPr>
          <p:cNvCxnSpPr>
            <a:cxnSpLocks/>
          </p:cNvCxnSpPr>
          <p:nvPr/>
        </p:nvCxnSpPr>
        <p:spPr>
          <a:xfrm>
            <a:off x="308196" y="1591647"/>
            <a:ext cx="0" cy="1184817"/>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940580F-E627-4C4E-B22D-C68F602607C8}"/>
              </a:ext>
            </a:extLst>
          </p:cNvPr>
          <p:cNvCxnSpPr>
            <a:cxnSpLocks/>
          </p:cNvCxnSpPr>
          <p:nvPr/>
        </p:nvCxnSpPr>
        <p:spPr>
          <a:xfrm flipH="1">
            <a:off x="298274" y="2765443"/>
            <a:ext cx="1506172"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D74BF66E-2EF4-AA47-87B2-5A8D2B40B112}"/>
              </a:ext>
            </a:extLst>
          </p:cNvPr>
          <p:cNvSpPr txBox="1"/>
          <p:nvPr/>
        </p:nvSpPr>
        <p:spPr>
          <a:xfrm>
            <a:off x="589934" y="2217825"/>
            <a:ext cx="2316973" cy="415498"/>
          </a:xfrm>
          <a:prstGeom prst="rect">
            <a:avLst/>
          </a:prstGeom>
          <a:noFill/>
        </p:spPr>
        <p:txBody>
          <a:bodyPr wrap="square">
            <a:spAutoFit/>
          </a:bodyPr>
          <a:lstStyle/>
          <a:p>
            <a:pPr marL="14288" algn="r" defTabSz="914150">
              <a:defRPr/>
            </a:pPr>
            <a:r>
              <a:rPr kumimoji="1" lang="fr-CA" sz="1050" spc="-20" dirty="0">
                <a:solidFill>
                  <a:srgbClr val="34373F"/>
                </a:solidFill>
                <a:latin typeface="Calibri Light" panose="020F0302020204030204" pitchFamily="34" charset="0"/>
              </a:rPr>
              <a:t>recyclage ou gestion forestière certifiée aux niveaux secondaire et tertiaire</a:t>
            </a:r>
          </a:p>
        </p:txBody>
      </p:sp>
      <p:cxnSp>
        <p:nvCxnSpPr>
          <p:cNvPr id="102" name="Straight Connector 101">
            <a:extLst>
              <a:ext uri="{FF2B5EF4-FFF2-40B4-BE49-F238E27FC236}">
                <a16:creationId xmlns:a16="http://schemas.microsoft.com/office/drawing/2014/main" id="{BE88DFBC-B187-8C46-ABC2-D3B1D4284172}"/>
              </a:ext>
            </a:extLst>
          </p:cNvPr>
          <p:cNvCxnSpPr>
            <a:cxnSpLocks/>
          </p:cNvCxnSpPr>
          <p:nvPr/>
        </p:nvCxnSpPr>
        <p:spPr>
          <a:xfrm>
            <a:off x="1798812" y="2751069"/>
            <a:ext cx="0" cy="391376"/>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809A0545-B9EF-D84E-9EED-997C88B28C96}"/>
              </a:ext>
            </a:extLst>
          </p:cNvPr>
          <p:cNvSpPr txBox="1"/>
          <p:nvPr/>
        </p:nvSpPr>
        <p:spPr>
          <a:xfrm>
            <a:off x="150280" y="1708881"/>
            <a:ext cx="2756628" cy="523220"/>
          </a:xfrm>
          <a:prstGeom prst="rect">
            <a:avLst/>
          </a:prstGeom>
          <a:noFill/>
        </p:spPr>
        <p:txBody>
          <a:bodyPr wrap="square">
            <a:spAutoFit/>
          </a:bodyPr>
          <a:lstStyle/>
          <a:p>
            <a:pPr marL="14288" algn="r" defTabSz="914150">
              <a:defRPr/>
            </a:pPr>
            <a:r>
              <a:rPr lang="fr-CA" sz="1400" b="1" spc="-20" dirty="0">
                <a:solidFill>
                  <a:schemeClr val="accent3"/>
                </a:solidFill>
                <a:latin typeface="Calibri" panose="020F0502020204030204" pitchFamily="34" charset="0"/>
              </a:rPr>
              <a:t>50 % des emballages en papier et en carton d’ici l’exercice 2025</a:t>
            </a:r>
            <a:endParaRPr lang="fr-CA" sz="700" b="1" spc="-2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105" name="Picture 104" descr="Icon&#10;&#10;Description automatically generated">
            <a:extLst>
              <a:ext uri="{FF2B5EF4-FFF2-40B4-BE49-F238E27FC236}">
                <a16:creationId xmlns:a16="http://schemas.microsoft.com/office/drawing/2014/main" id="{DBE3610E-4683-434B-A0C6-80CADB9BDB3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3235" y="856076"/>
            <a:ext cx="754205" cy="754205"/>
          </a:xfrm>
          <a:prstGeom prst="rect">
            <a:avLst/>
          </a:prstGeom>
        </p:spPr>
      </p:pic>
      <p:cxnSp>
        <p:nvCxnSpPr>
          <p:cNvPr id="108" name="Straight Connector 107">
            <a:extLst>
              <a:ext uri="{FF2B5EF4-FFF2-40B4-BE49-F238E27FC236}">
                <a16:creationId xmlns:a16="http://schemas.microsoft.com/office/drawing/2014/main" id="{FBE31405-35BF-D24F-92E4-F1A8FDEFA994}"/>
              </a:ext>
            </a:extLst>
          </p:cNvPr>
          <p:cNvCxnSpPr>
            <a:cxnSpLocks/>
          </p:cNvCxnSpPr>
          <p:nvPr/>
        </p:nvCxnSpPr>
        <p:spPr>
          <a:xfrm flipH="1">
            <a:off x="293394" y="1583850"/>
            <a:ext cx="893895" cy="0"/>
          </a:xfrm>
          <a:prstGeom prst="line">
            <a:avLst/>
          </a:prstGeom>
          <a:ln w="3048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Slide Number Placeholder 5">
            <a:extLst>
              <a:ext uri="{FF2B5EF4-FFF2-40B4-BE49-F238E27FC236}">
                <a16:creationId xmlns:a16="http://schemas.microsoft.com/office/drawing/2014/main" id="{A035D1E9-AADD-E241-9246-FCC02D49FF13}"/>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pc="-20" smtClean="0"/>
              <a:pPr defTabSz="1218810"/>
              <a:t>17</a:t>
            </a:fld>
            <a:endParaRPr lang="fr-CA" altLang="en-US" sz="800" spc="-20"/>
          </a:p>
        </p:txBody>
      </p:sp>
      <p:sp>
        <p:nvSpPr>
          <p:cNvPr id="2" name="TextBox 1">
            <a:extLst>
              <a:ext uri="{FF2B5EF4-FFF2-40B4-BE49-F238E27FC236}">
                <a16:creationId xmlns:a16="http://schemas.microsoft.com/office/drawing/2014/main" id="{860FECB4-41DE-B9BB-9FCA-78151C24C4BE}"/>
              </a:ext>
            </a:extLst>
          </p:cNvPr>
          <p:cNvSpPr txBox="1"/>
          <p:nvPr/>
        </p:nvSpPr>
        <p:spPr>
          <a:xfrm>
            <a:off x="8623236" y="1970810"/>
            <a:ext cx="2191172" cy="523220"/>
          </a:xfrm>
          <a:prstGeom prst="rect">
            <a:avLst/>
          </a:prstGeom>
          <a:noFill/>
        </p:spPr>
        <p:txBody>
          <a:bodyPr wrap="square">
            <a:spAutoFit/>
          </a:bodyPr>
          <a:lstStyle/>
          <a:p>
            <a:pPr marL="14288" algn="ctr" defTabSz="914150">
              <a:defRPr/>
            </a:pPr>
            <a:r>
              <a:rPr lang="fr-CA" sz="1400" b="1" spc="-20" dirty="0">
                <a:solidFill>
                  <a:schemeClr val="accent3"/>
                </a:solidFill>
                <a:latin typeface="Calibri" panose="020F0502020204030204" pitchFamily="34" charset="0"/>
              </a:rPr>
              <a:t>Carboneutralité </a:t>
            </a:r>
            <a:r>
              <a:rPr kumimoji="1" lang="fr-CA" sz="1400" b="1" spc="-20" dirty="0">
                <a:solidFill>
                  <a:schemeClr val="accent3"/>
                </a:solidFill>
                <a:latin typeface="Calibri" panose="020F0502020204030204" pitchFamily="34" charset="0"/>
              </a:rPr>
              <a:t>dans notre chaîne de valeur avant 2040 </a:t>
            </a:r>
            <a:endParaRPr kumimoji="1" lang="fr-CA" sz="1400" b="1" spc="-2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6C70AA0-2056-8C29-54A7-C875A5B52CC5}"/>
              </a:ext>
            </a:extLst>
          </p:cNvPr>
          <p:cNvSpPr txBox="1"/>
          <p:nvPr/>
        </p:nvSpPr>
        <p:spPr>
          <a:xfrm>
            <a:off x="5901385" y="1978449"/>
            <a:ext cx="2391113" cy="523220"/>
          </a:xfrm>
          <a:prstGeom prst="rect">
            <a:avLst/>
          </a:prstGeom>
          <a:noFill/>
        </p:spPr>
        <p:txBody>
          <a:bodyPr wrap="square">
            <a:spAutoFit/>
          </a:bodyPr>
          <a:lstStyle/>
          <a:p>
            <a:pPr marL="14288" algn="r" defTabSz="914150">
              <a:defRPr/>
            </a:pPr>
            <a:r>
              <a:rPr lang="fr-CA" sz="1400" b="1" spc="-20" dirty="0">
                <a:solidFill>
                  <a:schemeClr val="accent3"/>
                </a:solidFill>
                <a:latin typeface="Calibri" panose="020F0502020204030204" pitchFamily="34" charset="0"/>
              </a:rPr>
              <a:t>Carboneutralité dans nos propres opérations avant 2035</a:t>
            </a:r>
            <a:endParaRPr lang="fr-CA" sz="700" b="1" spc="-2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30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 Single Corner Rectangle 36">
            <a:extLst>
              <a:ext uri="{FF2B5EF4-FFF2-40B4-BE49-F238E27FC236}">
                <a16:creationId xmlns:a16="http://schemas.microsoft.com/office/drawing/2014/main" id="{B87A6105-18EC-794C-A894-03B1C59DF6DC}"/>
              </a:ext>
            </a:extLst>
          </p:cNvPr>
          <p:cNvSpPr/>
          <p:nvPr/>
        </p:nvSpPr>
        <p:spPr>
          <a:xfrm flipV="1">
            <a:off x="536621" y="4556850"/>
            <a:ext cx="7525450" cy="607860"/>
          </a:xfrm>
          <a:prstGeom prst="round1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23" name="Title 3">
            <a:extLst>
              <a:ext uri="{FF2B5EF4-FFF2-40B4-BE49-F238E27FC236}">
                <a16:creationId xmlns:a16="http://schemas.microsoft.com/office/drawing/2014/main" id="{5BA29900-0D9F-A840-ADC0-7DCAA835C381}"/>
              </a:ext>
            </a:extLst>
          </p:cNvPr>
          <p:cNvSpPr txBox="1">
            <a:spLocks/>
          </p:cNvSpPr>
          <p:nvPr/>
        </p:nvSpPr>
        <p:spPr>
          <a:xfrm>
            <a:off x="641591" y="982831"/>
            <a:ext cx="11187552" cy="794705"/>
          </a:xfrm>
          <a:prstGeom prst="rect">
            <a:avLst/>
          </a:prstGeom>
        </p:spPr>
        <p:txBody>
          <a:bodyPr wrap="square" lIns="0" tIns="0" rIns="0" bIns="0">
            <a:spAutoFit/>
          </a:bodyPr>
          <a:lstStyle>
            <a:lvl1pPr algn="l" defTabSz="914150" rtl="0" eaLnBrk="1" latinLnBrk="0" hangingPunct="1">
              <a:spcBef>
                <a:spcPct val="0"/>
              </a:spcBef>
              <a:buNone/>
              <a:defRPr kumimoji="1" sz="2800" kern="1200" baseline="0">
                <a:solidFill>
                  <a:schemeClr val="accent2"/>
                </a:solidFill>
                <a:latin typeface="Calibri" pitchFamily="34" charset="0"/>
                <a:ea typeface="メイリオ" pitchFamily="50" charset="-128"/>
                <a:cs typeface="Calibri" pitchFamily="34" charset="0"/>
              </a:defRPr>
            </a:lvl1pPr>
          </a:lstStyle>
          <a:p>
            <a:pPr>
              <a:lnSpc>
                <a:spcPts val="2100"/>
              </a:lnSpc>
            </a:pPr>
            <a:r>
              <a:rPr lang="fr-CA" sz="1600" spc="-20" dirty="0">
                <a:solidFill>
                  <a:srgbClr val="34373F"/>
                </a:solidFill>
                <a:latin typeface="Calibri Light" panose="020F0302020204030204" pitchFamily="34" charset="0"/>
              </a:rPr>
              <a:t>Notre programme mondial en matière de responsabilité sociale de l’entreprise vise à améliorer la santé de la population et à assurer un avenir meilleur au monde, où les mesures de prévention progressent de façon exponentielle, le personnel de santé est habilité, les systèmes sont prêts à faire face aux urgences et les gens sont libérés du fardeau de la maladie, avec un accès fiable à des soins de qualité. </a:t>
            </a:r>
          </a:p>
        </p:txBody>
      </p:sp>
      <p:grpSp>
        <p:nvGrpSpPr>
          <p:cNvPr id="45" name="Group 44">
            <a:extLst>
              <a:ext uri="{FF2B5EF4-FFF2-40B4-BE49-F238E27FC236}">
                <a16:creationId xmlns:a16="http://schemas.microsoft.com/office/drawing/2014/main" id="{EB82C52F-0426-AD4D-9002-8C1C0540DB90}"/>
              </a:ext>
            </a:extLst>
          </p:cNvPr>
          <p:cNvGrpSpPr/>
          <p:nvPr/>
        </p:nvGrpSpPr>
        <p:grpSpPr>
          <a:xfrm>
            <a:off x="438144" y="6469115"/>
            <a:ext cx="3778255" cy="288000"/>
            <a:chOff x="9275467" y="1365115"/>
            <a:chExt cx="3778255" cy="288000"/>
          </a:xfrm>
        </p:grpSpPr>
        <p:sp>
          <p:nvSpPr>
            <p:cNvPr id="46" name="正方形/長方形 56">
              <a:hlinkClick r:id="rId3"/>
              <a:extLst>
                <a:ext uri="{FF2B5EF4-FFF2-40B4-BE49-F238E27FC236}">
                  <a16:creationId xmlns:a16="http://schemas.microsoft.com/office/drawing/2014/main" id="{880F2F7A-4424-064C-822C-C04D8EDB1D85}"/>
                </a:ext>
              </a:extLst>
            </p:cNvPr>
            <p:cNvSpPr/>
            <p:nvPr/>
          </p:nvSpPr>
          <p:spPr bwMode="auto">
            <a:xfrm>
              <a:off x="9275467" y="1365115"/>
              <a:ext cx="3778255" cy="28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3296" tIns="108000" rIns="93296"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defTabSz="913441" rtl="0" eaLnBrk="1" fontAlgn="base" latinLnBrk="0" hangingPunct="1">
                <a:lnSpc>
                  <a:spcPct val="100000"/>
                </a:lnSpc>
                <a:spcBef>
                  <a:spcPct val="0"/>
                </a:spcBef>
                <a:spcAft>
                  <a:spcPct val="0"/>
                </a:spcAft>
                <a:buClrTx/>
                <a:buSzTx/>
                <a:buFontTx/>
                <a:buNone/>
                <a:tabLst/>
                <a:defRPr/>
              </a:pPr>
              <a:r>
                <a:rPr kumimoji="1" lang="fr-CA" altLang="ja-JP" sz="900" u="none" strike="noStrike" cap="none" spc="-20" noProof="0" dirty="0">
                  <a:ln>
                    <a:noFill/>
                  </a:ln>
                  <a:solidFill>
                    <a:srgbClr val="E1242A"/>
                  </a:solidFill>
                  <a:effectLst/>
                  <a:uLnTx/>
                  <a:uFillTx/>
                  <a:latin typeface="Calibri" panose="020F0502020204030204" pitchFamily="34" charset="0"/>
                </a:rPr>
                <a:t>POUR EN SAVOIR PLUS, VISITEZ LE TAKEDA.COM</a:t>
              </a:r>
            </a:p>
          </p:txBody>
        </p:sp>
        <p:pic>
          <p:nvPicPr>
            <p:cNvPr id="47" name="Graphic 46">
              <a:extLst>
                <a:ext uri="{FF2B5EF4-FFF2-40B4-BE49-F238E27FC236}">
                  <a16:creationId xmlns:a16="http://schemas.microsoft.com/office/drawing/2014/main" id="{C08B56DE-108D-0445-98E1-8DB08CAE233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77325" y="1441249"/>
              <a:ext cx="112510" cy="112510"/>
            </a:xfrm>
            <a:prstGeom prst="rect">
              <a:avLst/>
            </a:prstGeom>
          </p:spPr>
        </p:pic>
      </p:grpSp>
      <p:grpSp>
        <p:nvGrpSpPr>
          <p:cNvPr id="5" name="Group 4">
            <a:extLst>
              <a:ext uri="{FF2B5EF4-FFF2-40B4-BE49-F238E27FC236}">
                <a16:creationId xmlns:a16="http://schemas.microsoft.com/office/drawing/2014/main" id="{0ABCECD0-432A-6140-BFC1-C21514272C7A}"/>
              </a:ext>
            </a:extLst>
          </p:cNvPr>
          <p:cNvGrpSpPr/>
          <p:nvPr/>
        </p:nvGrpSpPr>
        <p:grpSpPr>
          <a:xfrm>
            <a:off x="1902013" y="2502271"/>
            <a:ext cx="1896834" cy="1452106"/>
            <a:chOff x="1774516" y="2545135"/>
            <a:chExt cx="1896834" cy="1452106"/>
          </a:xfrm>
        </p:grpSpPr>
        <p:sp>
          <p:nvSpPr>
            <p:cNvPr id="62" name="TextBox 61">
              <a:extLst>
                <a:ext uri="{FF2B5EF4-FFF2-40B4-BE49-F238E27FC236}">
                  <a16:creationId xmlns:a16="http://schemas.microsoft.com/office/drawing/2014/main" id="{F23CF3A1-2950-6342-A9B7-FBA4C1802F71}"/>
                </a:ext>
              </a:extLst>
            </p:cNvPr>
            <p:cNvSpPr txBox="1"/>
            <p:nvPr/>
          </p:nvSpPr>
          <p:spPr>
            <a:xfrm>
              <a:off x="1774516" y="2545135"/>
              <a:ext cx="1896834" cy="307777"/>
            </a:xfrm>
            <a:prstGeom prst="rect">
              <a:avLst/>
            </a:prstGeom>
            <a:noFill/>
          </p:spPr>
          <p:txBody>
            <a:bodyPr wrap="square" lIns="0" rIns="0" rtlCol="0">
              <a:spAutoFit/>
            </a:bodyPr>
            <a:lstStyle/>
            <a:p>
              <a:pPr algn="ctr"/>
              <a:r>
                <a:rPr lang="fr-CA" sz="1400" spc="-20" dirty="0">
                  <a:solidFill>
                    <a:schemeClr val="accent3"/>
                  </a:solidFill>
                  <a:latin typeface="Calibri Light" panose="020F0302020204030204" pitchFamily="34" charset="0"/>
                </a:rPr>
                <a:t>Sélectionné chaque année</a:t>
              </a:r>
            </a:p>
          </p:txBody>
        </p:sp>
        <p:sp>
          <p:nvSpPr>
            <p:cNvPr id="63" name="TextBox 62">
              <a:extLst>
                <a:ext uri="{FF2B5EF4-FFF2-40B4-BE49-F238E27FC236}">
                  <a16:creationId xmlns:a16="http://schemas.microsoft.com/office/drawing/2014/main" id="{8075804C-2E35-2743-9D2A-48ABDCE6AB7F}"/>
                </a:ext>
              </a:extLst>
            </p:cNvPr>
            <p:cNvSpPr txBox="1"/>
            <p:nvPr/>
          </p:nvSpPr>
          <p:spPr>
            <a:xfrm>
              <a:off x="1979014" y="3474021"/>
              <a:ext cx="1449456" cy="523220"/>
            </a:xfrm>
            <a:prstGeom prst="rect">
              <a:avLst/>
            </a:prstGeom>
            <a:noFill/>
          </p:spPr>
          <p:txBody>
            <a:bodyPr wrap="square" lIns="0" rIns="0" rtlCol="0">
              <a:spAutoFit/>
            </a:bodyPr>
            <a:lstStyle/>
            <a:p>
              <a:pPr algn="ctr"/>
              <a:r>
                <a:rPr lang="fr-CA" sz="1400" spc="-20" dirty="0">
                  <a:solidFill>
                    <a:schemeClr val="accent3"/>
                  </a:solidFill>
                  <a:latin typeface="Calibri" panose="020F0502020204030204" pitchFamily="34" charset="0"/>
                </a:rPr>
                <a:t>PAR LE VOTE DES EMPLOYÉS</a:t>
              </a:r>
            </a:p>
          </p:txBody>
        </p:sp>
        <p:pic>
          <p:nvPicPr>
            <p:cNvPr id="64" name="Graphic 63">
              <a:extLst>
                <a:ext uri="{FF2B5EF4-FFF2-40B4-BE49-F238E27FC236}">
                  <a16:creationId xmlns:a16="http://schemas.microsoft.com/office/drawing/2014/main" id="{DB137463-9EA4-B04A-A176-9168D14E64C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89510" y="2770250"/>
              <a:ext cx="791204" cy="791204"/>
            </a:xfrm>
            <a:prstGeom prst="rect">
              <a:avLst/>
            </a:prstGeom>
          </p:spPr>
        </p:pic>
      </p:grpSp>
      <p:grpSp>
        <p:nvGrpSpPr>
          <p:cNvPr id="4" name="Group 3">
            <a:extLst>
              <a:ext uri="{FF2B5EF4-FFF2-40B4-BE49-F238E27FC236}">
                <a16:creationId xmlns:a16="http://schemas.microsoft.com/office/drawing/2014/main" id="{11E0CAED-30A2-E74B-9D91-1689C9AA7A29}"/>
              </a:ext>
            </a:extLst>
          </p:cNvPr>
          <p:cNvGrpSpPr/>
          <p:nvPr/>
        </p:nvGrpSpPr>
        <p:grpSpPr>
          <a:xfrm>
            <a:off x="342258" y="2506302"/>
            <a:ext cx="1478032" cy="1237814"/>
            <a:chOff x="3439970" y="2549166"/>
            <a:chExt cx="1478032" cy="1237814"/>
          </a:xfrm>
        </p:grpSpPr>
        <p:sp>
          <p:nvSpPr>
            <p:cNvPr id="66" name="TextBox 65">
              <a:extLst>
                <a:ext uri="{FF2B5EF4-FFF2-40B4-BE49-F238E27FC236}">
                  <a16:creationId xmlns:a16="http://schemas.microsoft.com/office/drawing/2014/main" id="{29222470-FC1E-9B45-A9E0-208BF2B81076}"/>
                </a:ext>
              </a:extLst>
            </p:cNvPr>
            <p:cNvSpPr txBox="1"/>
            <p:nvPr/>
          </p:nvSpPr>
          <p:spPr>
            <a:xfrm>
              <a:off x="3458334" y="2654522"/>
              <a:ext cx="1449457" cy="1015663"/>
            </a:xfrm>
            <a:prstGeom prst="rect">
              <a:avLst/>
            </a:prstGeom>
            <a:noFill/>
          </p:spPr>
          <p:txBody>
            <a:bodyPr wrap="square" lIns="0" rIns="0" rtlCol="0">
              <a:spAutoFit/>
            </a:bodyPr>
            <a:lstStyle/>
            <a:p>
              <a:pPr algn="ctr"/>
              <a:r>
                <a:rPr lang="fr-CA" sz="6000" b="1" spc="-20" dirty="0">
                  <a:solidFill>
                    <a:schemeClr val="accent1"/>
                  </a:solidFill>
                  <a:latin typeface="Calibri Light" panose="020F0302020204030204" pitchFamily="34" charset="0"/>
                </a:rPr>
                <a:t>74</a:t>
              </a:r>
              <a:endParaRPr lang="fr-CA" sz="5400" b="1" spc="-20" dirty="0">
                <a:solidFill>
                  <a:schemeClr val="accent1"/>
                </a:solidFill>
                <a:latin typeface="Calibri Light" panose="020F0302020204030204" pitchFamily="34" charset="0"/>
              </a:endParaRPr>
            </a:p>
          </p:txBody>
        </p:sp>
        <p:sp>
          <p:nvSpPr>
            <p:cNvPr id="67" name="TextBox 66">
              <a:extLst>
                <a:ext uri="{FF2B5EF4-FFF2-40B4-BE49-F238E27FC236}">
                  <a16:creationId xmlns:a16="http://schemas.microsoft.com/office/drawing/2014/main" id="{FAFE6C15-2AF7-6B4E-9817-45679BAB668B}"/>
                </a:ext>
              </a:extLst>
            </p:cNvPr>
            <p:cNvSpPr txBox="1"/>
            <p:nvPr/>
          </p:nvSpPr>
          <p:spPr>
            <a:xfrm>
              <a:off x="3439970" y="2549166"/>
              <a:ext cx="1449456" cy="307777"/>
            </a:xfrm>
            <a:prstGeom prst="rect">
              <a:avLst/>
            </a:prstGeom>
            <a:noFill/>
          </p:spPr>
          <p:txBody>
            <a:bodyPr wrap="square" lIns="0" rIns="0" rtlCol="0">
              <a:spAutoFit/>
            </a:bodyPr>
            <a:lstStyle/>
            <a:p>
              <a:pPr algn="ctr"/>
              <a:r>
                <a:rPr lang="fr-CA" sz="1400" spc="-20" dirty="0">
                  <a:solidFill>
                    <a:schemeClr val="accent3"/>
                  </a:solidFill>
                  <a:latin typeface="Calibri Light" panose="020F0302020204030204" pitchFamily="34" charset="0"/>
                </a:rPr>
                <a:t>Actif dans</a:t>
              </a:r>
            </a:p>
          </p:txBody>
        </p:sp>
        <p:sp>
          <p:nvSpPr>
            <p:cNvPr id="68" name="TextBox 67">
              <a:extLst>
                <a:ext uri="{FF2B5EF4-FFF2-40B4-BE49-F238E27FC236}">
                  <a16:creationId xmlns:a16="http://schemas.microsoft.com/office/drawing/2014/main" id="{A817CCC1-FFAA-3C4A-8847-B7D4B0B8D648}"/>
                </a:ext>
              </a:extLst>
            </p:cNvPr>
            <p:cNvSpPr txBox="1"/>
            <p:nvPr/>
          </p:nvSpPr>
          <p:spPr>
            <a:xfrm>
              <a:off x="3468546" y="3479203"/>
              <a:ext cx="1449456" cy="307777"/>
            </a:xfrm>
            <a:prstGeom prst="rect">
              <a:avLst/>
            </a:prstGeom>
            <a:noFill/>
          </p:spPr>
          <p:txBody>
            <a:bodyPr wrap="square" lIns="0" rIns="0" rtlCol="0">
              <a:spAutoFit/>
            </a:bodyPr>
            <a:lstStyle/>
            <a:p>
              <a:pPr algn="ctr"/>
              <a:r>
                <a:rPr lang="fr-CA" sz="1400" spc="-20" dirty="0">
                  <a:solidFill>
                    <a:schemeClr val="accent3"/>
                  </a:solidFill>
                  <a:latin typeface="Calibri" panose="020F0502020204030204" pitchFamily="34" charset="0"/>
                </a:rPr>
                <a:t>PAYS</a:t>
              </a:r>
            </a:p>
          </p:txBody>
        </p:sp>
      </p:grpSp>
      <p:pic>
        <p:nvPicPr>
          <p:cNvPr id="75" name="Picture 74">
            <a:extLst>
              <a:ext uri="{FF2B5EF4-FFF2-40B4-BE49-F238E27FC236}">
                <a16:creationId xmlns:a16="http://schemas.microsoft.com/office/drawing/2014/main" id="{C9C5622C-5292-F945-9082-4014D484E49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4904" t="21335" r="15745" b="21391"/>
          <a:stretch/>
        </p:blipFill>
        <p:spPr>
          <a:xfrm>
            <a:off x="5553698" y="5328416"/>
            <a:ext cx="1390892" cy="813068"/>
          </a:xfrm>
          <a:prstGeom prst="rect">
            <a:avLst/>
          </a:prstGeom>
        </p:spPr>
      </p:pic>
      <p:pic>
        <p:nvPicPr>
          <p:cNvPr id="86" name="Picture 85">
            <a:extLst>
              <a:ext uri="{FF2B5EF4-FFF2-40B4-BE49-F238E27FC236}">
                <a16:creationId xmlns:a16="http://schemas.microsoft.com/office/drawing/2014/main" id="{813FBA7C-73DB-9F4A-B519-B58A16FE5FA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57687" y="5487332"/>
            <a:ext cx="1620220" cy="553290"/>
          </a:xfrm>
          <a:prstGeom prst="rect">
            <a:avLst/>
          </a:prstGeom>
        </p:spPr>
      </p:pic>
      <p:pic>
        <p:nvPicPr>
          <p:cNvPr id="88" name="Picture 87" descr="Logo&#10;&#10;Description automatically generated with medium confidence">
            <a:extLst>
              <a:ext uri="{FF2B5EF4-FFF2-40B4-BE49-F238E27FC236}">
                <a16:creationId xmlns:a16="http://schemas.microsoft.com/office/drawing/2014/main" id="{C983F82F-3DDB-5542-9832-F9E1BEC6FDA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02611" y="5408270"/>
            <a:ext cx="1519042" cy="673390"/>
          </a:xfrm>
          <a:prstGeom prst="rect">
            <a:avLst/>
          </a:prstGeom>
        </p:spPr>
      </p:pic>
      <p:sp>
        <p:nvSpPr>
          <p:cNvPr id="53" name="Rounded Rectangle 52">
            <a:extLst>
              <a:ext uri="{FF2B5EF4-FFF2-40B4-BE49-F238E27FC236}">
                <a16:creationId xmlns:a16="http://schemas.microsoft.com/office/drawing/2014/main" id="{572C5561-C729-0443-A016-8AE87098E82C}"/>
              </a:ext>
            </a:extLst>
          </p:cNvPr>
          <p:cNvSpPr/>
          <p:nvPr/>
        </p:nvSpPr>
        <p:spPr>
          <a:xfrm>
            <a:off x="632582" y="2005925"/>
            <a:ext cx="3071094" cy="312803"/>
          </a:xfrm>
          <a:prstGeom prst="roundRect">
            <a:avLst/>
          </a:prstGeom>
          <a:noFill/>
          <a:ln w="6350">
            <a:noFill/>
          </a:ln>
        </p:spPr>
        <p:txBody>
          <a:bodyPr wrap="none" lIns="0" tIns="0" rIns="0" bIns="0" anchor="ctr">
            <a:noAutofit/>
          </a:bodyPr>
          <a:lstStyle/>
          <a:p>
            <a:r>
              <a:rPr lang="fr-CA" sz="1400" b="1" spc="-20" dirty="0">
                <a:latin typeface="Calibri" panose="020F0502020204030204" pitchFamily="34" charset="0"/>
              </a:rPr>
              <a:t>PROGRAMME MONDIAL EN MATIÈRE DE RESPONSABILITÉ SOCIALE DE L’ENTREPRISE</a:t>
            </a:r>
            <a:endParaRPr lang="fr-CA" sz="1400" b="1" spc="-20" dirty="0">
              <a:effectLst/>
              <a:latin typeface="Calibri" panose="020F0502020204030204" pitchFamily="34" charset="0"/>
              <a:cs typeface="Calibri" panose="020F0502020204030204" pitchFamily="34" charset="0"/>
            </a:endParaRPr>
          </a:p>
        </p:txBody>
      </p:sp>
      <p:sp>
        <p:nvSpPr>
          <p:cNvPr id="35" name="Rounded Rectangle 34">
            <a:extLst>
              <a:ext uri="{FF2B5EF4-FFF2-40B4-BE49-F238E27FC236}">
                <a16:creationId xmlns:a16="http://schemas.microsoft.com/office/drawing/2014/main" id="{DBAC81F8-0581-0445-A157-89419F403662}"/>
              </a:ext>
            </a:extLst>
          </p:cNvPr>
          <p:cNvSpPr/>
          <p:nvPr/>
        </p:nvSpPr>
        <p:spPr>
          <a:xfrm>
            <a:off x="638063" y="4249716"/>
            <a:ext cx="3071094" cy="312803"/>
          </a:xfrm>
          <a:prstGeom prst="roundRect">
            <a:avLst/>
          </a:prstGeom>
          <a:noFill/>
          <a:ln w="6350">
            <a:noFill/>
          </a:ln>
        </p:spPr>
        <p:txBody>
          <a:bodyPr wrap="none" lIns="0" tIns="0" rIns="0" bIns="0" anchor="ctr">
            <a:noAutofit/>
          </a:bodyPr>
          <a:lstStyle/>
          <a:p>
            <a:r>
              <a:rPr lang="fr-CA" sz="1400" b="1" spc="-20" dirty="0">
                <a:latin typeface="Calibri" panose="020F0502020204030204" pitchFamily="34" charset="0"/>
              </a:rPr>
              <a:t>PARTENARIATS MONDIAUX EN MATIÈRE DE RSE</a:t>
            </a:r>
            <a:endParaRPr lang="fr-CA" sz="1400" b="1" spc="-20" dirty="0">
              <a:effectLst/>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6162CCF4-D4EA-A74C-8923-BC113C5FC0F5}"/>
              </a:ext>
            </a:extLst>
          </p:cNvPr>
          <p:cNvSpPr txBox="1"/>
          <p:nvPr/>
        </p:nvSpPr>
        <p:spPr>
          <a:xfrm>
            <a:off x="579059" y="4626499"/>
            <a:ext cx="4224054" cy="466153"/>
          </a:xfrm>
          <a:prstGeom prst="rect">
            <a:avLst/>
          </a:prstGeom>
          <a:noFill/>
        </p:spPr>
        <p:txBody>
          <a:bodyPr wrap="square">
            <a:spAutoFit/>
          </a:bodyPr>
          <a:lstStyle/>
          <a:p>
            <a:pPr>
              <a:lnSpc>
                <a:spcPts val="1520"/>
              </a:lnSpc>
            </a:pPr>
            <a:r>
              <a:rPr lang="fr-CA" sz="1100" spc="-20" dirty="0">
                <a:solidFill>
                  <a:schemeClr val="bg1"/>
                </a:solidFill>
                <a:latin typeface="Calibri" panose="020F0502020204030204" pitchFamily="34" charset="0"/>
              </a:rPr>
              <a:t>TRAVAILLER AVEC DES ÉTABLISSEMENTS MULTILATÉRAUX ET UNIVERSITAIRES DANS UN MONDE EN PLEINE ÉVOLUTION</a:t>
            </a:r>
            <a:endParaRPr lang="fr-CA" sz="1100" spc="-20" dirty="0">
              <a:solidFill>
                <a:schemeClr val="bg1"/>
              </a:solidFill>
              <a:effectLst/>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89297811-38A9-FE47-A73B-F10F1C7F5ED5}"/>
              </a:ext>
            </a:extLst>
          </p:cNvPr>
          <p:cNvGrpSpPr/>
          <p:nvPr/>
        </p:nvGrpSpPr>
        <p:grpSpPr>
          <a:xfrm>
            <a:off x="7253680" y="1581505"/>
            <a:ext cx="6613485" cy="6613485"/>
            <a:chOff x="4633918" y="3389653"/>
            <a:chExt cx="6613485" cy="6613485"/>
          </a:xfrm>
        </p:grpSpPr>
        <p:sp>
          <p:nvSpPr>
            <p:cNvPr id="36" name="Oval 35">
              <a:extLst>
                <a:ext uri="{FF2B5EF4-FFF2-40B4-BE49-F238E27FC236}">
                  <a16:creationId xmlns:a16="http://schemas.microsoft.com/office/drawing/2014/main" id="{3A7E4CA4-4241-7645-9EBC-2333E96C7600}"/>
                </a:ext>
              </a:extLst>
            </p:cNvPr>
            <p:cNvSpPr/>
            <p:nvPr/>
          </p:nvSpPr>
          <p:spPr>
            <a:xfrm>
              <a:off x="4964791" y="3724018"/>
              <a:ext cx="5944755" cy="5944755"/>
            </a:xfrm>
            <a:prstGeom prst="ellipse">
              <a:avLst/>
            </a:prstGeom>
            <a:solidFill>
              <a:schemeClr val="accent6"/>
            </a:solidFill>
            <a:ln w="28575">
              <a:solidFill>
                <a:schemeClr val="accent5"/>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pic>
          <p:nvPicPr>
            <p:cNvPr id="38" name="Picture 37" descr="A picture containing text&#10;&#10;Description automatically generated">
              <a:extLst>
                <a:ext uri="{FF2B5EF4-FFF2-40B4-BE49-F238E27FC236}">
                  <a16:creationId xmlns:a16="http://schemas.microsoft.com/office/drawing/2014/main" id="{24429F76-516A-E748-87C6-D2182C42A34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rot="19671070">
              <a:off x="4633918" y="3389653"/>
              <a:ext cx="6613485" cy="6613485"/>
            </a:xfrm>
            <a:prstGeom prst="rect">
              <a:avLst/>
            </a:prstGeom>
          </p:spPr>
        </p:pic>
      </p:grpSp>
      <p:grpSp>
        <p:nvGrpSpPr>
          <p:cNvPr id="6" name="Group 5">
            <a:extLst>
              <a:ext uri="{FF2B5EF4-FFF2-40B4-BE49-F238E27FC236}">
                <a16:creationId xmlns:a16="http://schemas.microsoft.com/office/drawing/2014/main" id="{9A35422B-4A75-894A-97DD-D12584D6ED9C}"/>
              </a:ext>
            </a:extLst>
          </p:cNvPr>
          <p:cNvGrpSpPr/>
          <p:nvPr/>
        </p:nvGrpSpPr>
        <p:grpSpPr>
          <a:xfrm>
            <a:off x="6113909" y="2503896"/>
            <a:ext cx="1460277" cy="1658601"/>
            <a:chOff x="455649" y="2546760"/>
            <a:chExt cx="1460277" cy="1658601"/>
          </a:xfrm>
        </p:grpSpPr>
        <p:sp>
          <p:nvSpPr>
            <p:cNvPr id="22" name="TextBox 21">
              <a:extLst>
                <a:ext uri="{FF2B5EF4-FFF2-40B4-BE49-F238E27FC236}">
                  <a16:creationId xmlns:a16="http://schemas.microsoft.com/office/drawing/2014/main" id="{53B9DB9D-1371-F043-A95B-257DE092978E}"/>
                </a:ext>
              </a:extLst>
            </p:cNvPr>
            <p:cNvSpPr txBox="1"/>
            <p:nvPr/>
          </p:nvSpPr>
          <p:spPr>
            <a:xfrm>
              <a:off x="466469" y="2644553"/>
              <a:ext cx="1449457" cy="1015663"/>
            </a:xfrm>
            <a:prstGeom prst="rect">
              <a:avLst/>
            </a:prstGeom>
            <a:noFill/>
          </p:spPr>
          <p:txBody>
            <a:bodyPr wrap="square" lIns="0" rIns="0" rtlCol="0">
              <a:spAutoFit/>
            </a:bodyPr>
            <a:lstStyle/>
            <a:p>
              <a:pPr algn="ctr"/>
              <a:r>
                <a:rPr lang="fr-CA" sz="6000" b="1" spc="-20" dirty="0">
                  <a:solidFill>
                    <a:schemeClr val="accent1"/>
                  </a:solidFill>
                  <a:latin typeface="Calibri Light" panose="020F0302020204030204" pitchFamily="34" charset="0"/>
                </a:rPr>
                <a:t>20</a:t>
              </a:r>
              <a:endParaRPr lang="fr-CA" sz="4800" b="1" spc="-20" dirty="0">
                <a:solidFill>
                  <a:schemeClr val="accent1"/>
                </a:solidFill>
                <a:latin typeface="Calibri Light" panose="020F0302020204030204" pitchFamily="34" charset="0"/>
              </a:endParaRPr>
            </a:p>
          </p:txBody>
        </p:sp>
        <p:sp>
          <p:nvSpPr>
            <p:cNvPr id="24" name="TextBox 23">
              <a:extLst>
                <a:ext uri="{FF2B5EF4-FFF2-40B4-BE49-F238E27FC236}">
                  <a16:creationId xmlns:a16="http://schemas.microsoft.com/office/drawing/2014/main" id="{1055E3DE-2303-3D43-87A6-1162435E7904}"/>
                </a:ext>
              </a:extLst>
            </p:cNvPr>
            <p:cNvSpPr txBox="1"/>
            <p:nvPr/>
          </p:nvSpPr>
          <p:spPr>
            <a:xfrm>
              <a:off x="461060" y="2546760"/>
              <a:ext cx="1449456" cy="307777"/>
            </a:xfrm>
            <a:prstGeom prst="rect">
              <a:avLst/>
            </a:prstGeom>
            <a:noFill/>
          </p:spPr>
          <p:txBody>
            <a:bodyPr wrap="square" lIns="0" rIns="0" rtlCol="0">
              <a:spAutoFit/>
            </a:bodyPr>
            <a:lstStyle/>
            <a:p>
              <a:pPr algn="ctr"/>
              <a:r>
                <a:rPr lang="fr-CA" sz="1400" spc="-20" dirty="0">
                  <a:solidFill>
                    <a:schemeClr val="accent3"/>
                  </a:solidFill>
                  <a:latin typeface="Calibri Light" panose="020F0302020204030204" pitchFamily="34" charset="0"/>
                </a:rPr>
                <a:t>Un total de</a:t>
              </a:r>
            </a:p>
          </p:txBody>
        </p:sp>
        <p:sp>
          <p:nvSpPr>
            <p:cNvPr id="57" name="TextBox 56">
              <a:extLst>
                <a:ext uri="{FF2B5EF4-FFF2-40B4-BE49-F238E27FC236}">
                  <a16:creationId xmlns:a16="http://schemas.microsoft.com/office/drawing/2014/main" id="{88EFED76-4937-C54E-8D53-116D52128699}"/>
                </a:ext>
              </a:extLst>
            </p:cNvPr>
            <p:cNvSpPr txBox="1"/>
            <p:nvPr/>
          </p:nvSpPr>
          <p:spPr>
            <a:xfrm>
              <a:off x="455649" y="3466697"/>
              <a:ext cx="1449456" cy="738664"/>
            </a:xfrm>
            <a:prstGeom prst="rect">
              <a:avLst/>
            </a:prstGeom>
            <a:noFill/>
          </p:spPr>
          <p:txBody>
            <a:bodyPr wrap="square" lIns="0" rIns="0" rtlCol="0">
              <a:spAutoFit/>
            </a:bodyPr>
            <a:lstStyle/>
            <a:p>
              <a:pPr algn="ctr"/>
              <a:r>
                <a:rPr lang="fr-CA" sz="1400" spc="-20" dirty="0">
                  <a:solidFill>
                    <a:schemeClr val="accent3"/>
                  </a:solidFill>
                  <a:latin typeface="Calibri" panose="020F0502020204030204" pitchFamily="34" charset="0"/>
                </a:rPr>
                <a:t>PROGRAMME</a:t>
              </a:r>
            </a:p>
            <a:p>
              <a:pPr algn="ctr"/>
              <a:r>
                <a:rPr lang="fr-CA" sz="1400" spc="-20" dirty="0">
                  <a:solidFill>
                    <a:schemeClr val="accent3"/>
                  </a:solidFill>
                  <a:latin typeface="Calibri" panose="020F0502020204030204" pitchFamily="34" charset="0"/>
                </a:rPr>
                <a:t>MONDIAL EN MATIÈRE DE RSE</a:t>
              </a:r>
            </a:p>
          </p:txBody>
        </p:sp>
      </p:grpSp>
      <p:sp>
        <p:nvSpPr>
          <p:cNvPr id="19" name="Slide Number Placeholder 13">
            <a:extLst>
              <a:ext uri="{FF2B5EF4-FFF2-40B4-BE49-F238E27FC236}">
                <a16:creationId xmlns:a16="http://schemas.microsoft.com/office/drawing/2014/main" id="{EAA9596F-AFBF-4E43-80AF-5D78E884F95B}"/>
              </a:ext>
            </a:extLst>
          </p:cNvPr>
          <p:cNvSpPr txBox="1">
            <a:spLocks/>
          </p:cNvSpPr>
          <p:nvPr/>
        </p:nvSpPr>
        <p:spPr>
          <a:xfrm>
            <a:off x="11712575" y="6416675"/>
            <a:ext cx="479425" cy="196776"/>
          </a:xfrm>
          <a:prstGeom prst="rect">
            <a:avLst/>
          </a:prstGeom>
        </p:spPr>
        <p:txBody>
          <a:bodyPr vert="horz" lIns="71985" tIns="45710" rIns="0" bIns="45710" rtlCol="0" anchor="ctr"/>
          <a:lstStyle>
            <a:defPPr>
              <a:defRPr lang="en-US"/>
            </a:defPPr>
            <a:lvl1pPr marL="0" algn="l" defTabSz="914400" rtl="0" eaLnBrk="1" latinLnBrk="0" hangingPunct="1">
              <a:defRPr sz="933" b="0" i="0" kern="1200">
                <a:solidFill>
                  <a:srgbClr val="898989"/>
                </a:solidFill>
                <a:latin typeface="Calibri Light" panose="020F0302020204030204" pitchFamily="34" charset="0"/>
                <a:ea typeface="メイリオ" pitchFamily="50" charset="-128"/>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B57936-92EF-4126-AE48-1D9D36D15E98}" type="slidenum">
              <a:rPr lang="ja-JP" altLang="en-US" spc="-20" smtClean="0">
                <a:latin typeface="Calibri" panose="020F0502020204030204" pitchFamily="34" charset="0"/>
                <a:cs typeface="Calibri" panose="020F0502020204030204" pitchFamily="34" charset="0"/>
              </a:rPr>
              <a:pPr/>
              <a:t>18</a:t>
            </a:fld>
            <a:endParaRPr lang="fr-CA" altLang="en-US" spc="-20" dirty="0">
              <a:latin typeface="Calibri" panose="020F0502020204030204" pitchFamily="34" charset="0"/>
              <a:cs typeface="Calibri" panose="020F0502020204030204" pitchFamily="34" charset="0"/>
            </a:endParaRPr>
          </a:p>
        </p:txBody>
      </p:sp>
      <p:sp>
        <p:nvSpPr>
          <p:cNvPr id="40" name="Title 3">
            <a:extLst>
              <a:ext uri="{FF2B5EF4-FFF2-40B4-BE49-F238E27FC236}">
                <a16:creationId xmlns:a16="http://schemas.microsoft.com/office/drawing/2014/main" id="{32341960-A9BC-A340-8D4B-72FD75118D7E}"/>
              </a:ext>
            </a:extLst>
          </p:cNvPr>
          <p:cNvSpPr>
            <a:spLocks noGrp="1"/>
          </p:cNvSpPr>
          <p:nvPr>
            <p:ph type="title"/>
          </p:nvPr>
        </p:nvSpPr>
        <p:spPr>
          <a:xfrm>
            <a:off x="605353" y="227842"/>
            <a:ext cx="9940253" cy="685801"/>
          </a:xfrm>
        </p:spPr>
        <p:txBody>
          <a:bodyPr>
            <a:normAutofit fontScale="90000"/>
          </a:bodyPr>
          <a:lstStyle/>
          <a:p>
            <a:pPr>
              <a:lnSpc>
                <a:spcPts val="2760"/>
              </a:lnSpc>
            </a:pPr>
            <a:r>
              <a:rPr lang="fr-CA" sz="3200" spc="-20" dirty="0"/>
              <a:t>Notre programme mondial en matière de responsabilité sociale de l’entreprise et nos partenariats </a:t>
            </a:r>
          </a:p>
        </p:txBody>
      </p:sp>
      <p:grpSp>
        <p:nvGrpSpPr>
          <p:cNvPr id="3" name="Group 2">
            <a:extLst>
              <a:ext uri="{FF2B5EF4-FFF2-40B4-BE49-F238E27FC236}">
                <a16:creationId xmlns:a16="http://schemas.microsoft.com/office/drawing/2014/main" id="{3C2095F4-DC86-584C-A25D-4E6E8156853A}"/>
              </a:ext>
            </a:extLst>
          </p:cNvPr>
          <p:cNvGrpSpPr/>
          <p:nvPr/>
        </p:nvGrpSpPr>
        <p:grpSpPr>
          <a:xfrm>
            <a:off x="3789959" y="2503896"/>
            <a:ext cx="2274345" cy="1456898"/>
            <a:chOff x="4818094" y="2546760"/>
            <a:chExt cx="2274345" cy="1456898"/>
          </a:xfrm>
        </p:grpSpPr>
        <p:sp>
          <p:nvSpPr>
            <p:cNvPr id="71" name="TextBox 70">
              <a:extLst>
                <a:ext uri="{FF2B5EF4-FFF2-40B4-BE49-F238E27FC236}">
                  <a16:creationId xmlns:a16="http://schemas.microsoft.com/office/drawing/2014/main" id="{E7D844F7-27C1-4840-A6FF-B0F2A1A40AC5}"/>
                </a:ext>
              </a:extLst>
            </p:cNvPr>
            <p:cNvSpPr txBox="1"/>
            <p:nvPr/>
          </p:nvSpPr>
          <p:spPr>
            <a:xfrm>
              <a:off x="5158175" y="2546760"/>
              <a:ext cx="1722371" cy="307777"/>
            </a:xfrm>
            <a:prstGeom prst="rect">
              <a:avLst/>
            </a:prstGeom>
            <a:noFill/>
          </p:spPr>
          <p:txBody>
            <a:bodyPr wrap="square" lIns="0" rIns="0" rtlCol="0">
              <a:spAutoFit/>
            </a:bodyPr>
            <a:lstStyle/>
            <a:p>
              <a:pPr algn="ctr"/>
              <a:r>
                <a:rPr lang="fr-CA" sz="1400" spc="-20" dirty="0">
                  <a:solidFill>
                    <a:schemeClr val="accent3"/>
                  </a:solidFill>
                  <a:latin typeface="Calibri Light" panose="020F0302020204030204" pitchFamily="34" charset="0"/>
                </a:rPr>
                <a:t>EXERCICES 2016-2021</a:t>
              </a:r>
            </a:p>
          </p:txBody>
        </p:sp>
        <p:sp>
          <p:nvSpPr>
            <p:cNvPr id="72" name="TextBox 71">
              <a:extLst>
                <a:ext uri="{FF2B5EF4-FFF2-40B4-BE49-F238E27FC236}">
                  <a16:creationId xmlns:a16="http://schemas.microsoft.com/office/drawing/2014/main" id="{16C7A81E-FFB8-3245-ADBB-45CA73989D90}"/>
                </a:ext>
              </a:extLst>
            </p:cNvPr>
            <p:cNvSpPr txBox="1"/>
            <p:nvPr/>
          </p:nvSpPr>
          <p:spPr>
            <a:xfrm>
              <a:off x="4969911" y="3480438"/>
              <a:ext cx="1974901" cy="523220"/>
            </a:xfrm>
            <a:prstGeom prst="rect">
              <a:avLst/>
            </a:prstGeom>
            <a:noFill/>
          </p:spPr>
          <p:txBody>
            <a:bodyPr wrap="square" lIns="0" rIns="0" rtlCol="0">
              <a:spAutoFit/>
            </a:bodyPr>
            <a:lstStyle/>
            <a:p>
              <a:pPr algn="ctr"/>
              <a:r>
                <a:rPr lang="fr-CA" sz="1400" spc="-20" dirty="0">
                  <a:solidFill>
                    <a:schemeClr val="accent3"/>
                  </a:solidFill>
                  <a:latin typeface="Calibri" panose="020F0502020204030204" pitchFamily="34" charset="0"/>
                </a:rPr>
                <a:t>MONTANT TOTAL DU DON ENGAGÉ</a:t>
              </a:r>
            </a:p>
          </p:txBody>
        </p:sp>
        <p:sp>
          <p:nvSpPr>
            <p:cNvPr id="39" name="TextBox 38">
              <a:extLst>
                <a:ext uri="{FF2B5EF4-FFF2-40B4-BE49-F238E27FC236}">
                  <a16:creationId xmlns:a16="http://schemas.microsoft.com/office/drawing/2014/main" id="{D4D2FD59-9F58-DD48-B40B-A6300364E9AA}"/>
                </a:ext>
              </a:extLst>
            </p:cNvPr>
            <p:cNvSpPr txBox="1"/>
            <p:nvPr/>
          </p:nvSpPr>
          <p:spPr>
            <a:xfrm>
              <a:off x="4818094" y="2852446"/>
              <a:ext cx="2274345" cy="661720"/>
            </a:xfrm>
            <a:prstGeom prst="rect">
              <a:avLst/>
            </a:prstGeom>
            <a:noFill/>
          </p:spPr>
          <p:txBody>
            <a:bodyPr wrap="square" lIns="0" tIns="0" rIns="0" rtlCol="0">
              <a:spAutoFit/>
            </a:bodyPr>
            <a:lstStyle/>
            <a:p>
              <a:pPr algn="ctr"/>
              <a:r>
                <a:rPr lang="fr-CA" altLang="ja-JP" sz="4000" b="1" spc="-20" dirty="0">
                  <a:solidFill>
                    <a:schemeClr val="accent1"/>
                  </a:solidFill>
                  <a:latin typeface="Calibri Light" panose="020F0302020204030204" pitchFamily="34" charset="0"/>
                </a:rPr>
                <a:t>16,2</a:t>
              </a:r>
              <a:r>
                <a:rPr lang="fr-CA" sz="1400" spc="-20" dirty="0"/>
                <a:t> </a:t>
              </a:r>
              <a:r>
                <a:rPr lang="fr-CA" sz="1600" b="1" spc="-20" dirty="0">
                  <a:solidFill>
                    <a:schemeClr val="accent1"/>
                  </a:solidFill>
                  <a:latin typeface="Calibri" panose="020F0502020204030204" pitchFamily="34" charset="0"/>
                </a:rPr>
                <a:t>milliards de </a:t>
              </a:r>
              <a:r>
                <a:rPr lang="fr-CA" altLang="ja-JP" sz="4000" b="1" spc="-20" dirty="0">
                  <a:solidFill>
                    <a:schemeClr val="accent1"/>
                  </a:solidFill>
                  <a:latin typeface="Calibri Light" panose="020F0302020204030204" pitchFamily="34" charset="0"/>
                </a:rPr>
                <a:t>¥</a:t>
              </a:r>
              <a:endParaRPr lang="fr-CA" sz="4000" b="1" spc="-20" dirty="0">
                <a:solidFill>
                  <a:schemeClr val="accent1"/>
                </a:solidFill>
                <a:latin typeface="Calibri" panose="020F0502020204030204" pitchFamily="34" charset="0"/>
              </a:endParaRPr>
            </a:p>
          </p:txBody>
        </p:sp>
      </p:grpSp>
      <p:cxnSp>
        <p:nvCxnSpPr>
          <p:cNvPr id="42" name="Straight Connector 41">
            <a:extLst>
              <a:ext uri="{FF2B5EF4-FFF2-40B4-BE49-F238E27FC236}">
                <a16:creationId xmlns:a16="http://schemas.microsoft.com/office/drawing/2014/main" id="{4554C30E-D69C-194D-935F-BFC9513F431F}"/>
              </a:ext>
            </a:extLst>
          </p:cNvPr>
          <p:cNvCxnSpPr>
            <a:cxnSpLocks/>
          </p:cNvCxnSpPr>
          <p:nvPr/>
        </p:nvCxnSpPr>
        <p:spPr>
          <a:xfrm>
            <a:off x="1850269" y="2352746"/>
            <a:ext cx="0" cy="1659685"/>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95CE5BC-36CF-8B44-8E10-8E9165EE0DD9}"/>
              </a:ext>
            </a:extLst>
          </p:cNvPr>
          <p:cNvCxnSpPr>
            <a:cxnSpLocks/>
          </p:cNvCxnSpPr>
          <p:nvPr/>
        </p:nvCxnSpPr>
        <p:spPr>
          <a:xfrm>
            <a:off x="3807655" y="2352746"/>
            <a:ext cx="0" cy="1659685"/>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AD96C39-ED3F-984C-9610-A68CE0C7A718}"/>
              </a:ext>
            </a:extLst>
          </p:cNvPr>
          <p:cNvCxnSpPr>
            <a:cxnSpLocks/>
          </p:cNvCxnSpPr>
          <p:nvPr/>
        </p:nvCxnSpPr>
        <p:spPr>
          <a:xfrm>
            <a:off x="6046982" y="2352746"/>
            <a:ext cx="0" cy="1659685"/>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1" name="Slide Number Placeholder 5">
            <a:extLst>
              <a:ext uri="{FF2B5EF4-FFF2-40B4-BE49-F238E27FC236}">
                <a16:creationId xmlns:a16="http://schemas.microsoft.com/office/drawing/2014/main" id="{7D87B61F-FF42-EB40-88F0-63C5F1D89BC8}"/>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pc="-20" smtClean="0"/>
              <a:pPr defTabSz="1218810"/>
              <a:t>18</a:t>
            </a:fld>
            <a:endParaRPr lang="fr-CA" altLang="en-US" sz="800" spc="-20"/>
          </a:p>
        </p:txBody>
      </p:sp>
    </p:spTree>
    <p:extLst>
      <p:ext uri="{BB962C8B-B14F-4D97-AF65-F5344CB8AC3E}">
        <p14:creationId xmlns:p14="http://schemas.microsoft.com/office/powerpoint/2010/main" val="4296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63868-B81D-384D-A1F2-51621FF0818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878372" y="3434787"/>
            <a:ext cx="4313627" cy="3429000"/>
          </a:xfrm>
          <a:prstGeom prst="rect">
            <a:avLst/>
          </a:prstGeom>
        </p:spPr>
      </p:pic>
      <p:pic>
        <p:nvPicPr>
          <p:cNvPr id="12" name="Picture 11">
            <a:extLst>
              <a:ext uri="{FF2B5EF4-FFF2-40B4-BE49-F238E27FC236}">
                <a16:creationId xmlns:a16="http://schemas.microsoft.com/office/drawing/2014/main" id="{863DA01E-4992-C443-9915-EAAD5CB50C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98578"/>
            <a:ext cx="2040623" cy="1131790"/>
          </a:xfrm>
          <a:prstGeom prst="rect">
            <a:avLst/>
          </a:prstGeom>
        </p:spPr>
      </p:pic>
      <p:sp>
        <p:nvSpPr>
          <p:cNvPr id="14" name="Round Single Corner of Rectangle 13">
            <a:extLst>
              <a:ext uri="{FF2B5EF4-FFF2-40B4-BE49-F238E27FC236}">
                <a16:creationId xmlns:a16="http://schemas.microsoft.com/office/drawing/2014/main" id="{F2EFAC9C-9BF8-2D4C-A752-8BD51EF74DB7}"/>
              </a:ext>
            </a:extLst>
          </p:cNvPr>
          <p:cNvSpPr/>
          <p:nvPr/>
        </p:nvSpPr>
        <p:spPr>
          <a:xfrm rot="10800000">
            <a:off x="-3" y="3426763"/>
            <a:ext cx="5731252" cy="3429448"/>
          </a:xfrm>
          <a:prstGeom prst="round1Rect">
            <a:avLst>
              <a:gd name="adj" fmla="val 16735"/>
            </a:avLst>
          </a:prstGeom>
          <a:blipFill dpi="0" rotWithShape="0">
            <a:blip r:embed="rId5"/>
            <a:srcRect/>
            <a:stretch>
              <a:fillRect/>
            </a:stretch>
          </a:blip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ja-JP" altLang="en-US" dirty="0"/>
          </a:p>
        </p:txBody>
      </p:sp>
      <p:grpSp>
        <p:nvGrpSpPr>
          <p:cNvPr id="2" name="Group 1">
            <a:extLst>
              <a:ext uri="{FF2B5EF4-FFF2-40B4-BE49-F238E27FC236}">
                <a16:creationId xmlns:a16="http://schemas.microsoft.com/office/drawing/2014/main" id="{31E8EDF2-4B8D-934B-B4C4-E5A25731DB23}"/>
              </a:ext>
            </a:extLst>
          </p:cNvPr>
          <p:cNvGrpSpPr/>
          <p:nvPr/>
        </p:nvGrpSpPr>
        <p:grpSpPr>
          <a:xfrm>
            <a:off x="493793" y="2523552"/>
            <a:ext cx="11291807" cy="1525513"/>
            <a:chOff x="493793" y="2523552"/>
            <a:chExt cx="11291807" cy="1525513"/>
          </a:xfrm>
        </p:grpSpPr>
        <p:sp>
          <p:nvSpPr>
            <p:cNvPr id="6" name="TextBox 5">
              <a:hlinkClick r:id="rId6"/>
              <a:extLst>
                <a:ext uri="{FF2B5EF4-FFF2-40B4-BE49-F238E27FC236}">
                  <a16:creationId xmlns:a16="http://schemas.microsoft.com/office/drawing/2014/main" id="{45A457C1-F915-F449-958D-FC863F91FA82}"/>
                </a:ext>
              </a:extLst>
            </p:cNvPr>
            <p:cNvSpPr txBox="1"/>
            <p:nvPr/>
          </p:nvSpPr>
          <p:spPr>
            <a:xfrm>
              <a:off x="8633190" y="2708761"/>
              <a:ext cx="3152410" cy="430887"/>
            </a:xfrm>
            <a:prstGeom prst="rect">
              <a:avLst/>
            </a:prstGeom>
            <a:noFill/>
          </p:spPr>
          <p:txBody>
            <a:bodyPr wrap="square" lIns="0" tIns="0" rIns="0" bIns="0" rtlCol="0">
              <a:spAutoFit/>
            </a:bodyPr>
            <a:lstStyle/>
            <a:p>
              <a:r>
                <a:rPr lang="fr-CA" sz="1400" b="1" dirty="0">
                  <a:solidFill>
                    <a:srgbClr val="34373F"/>
                  </a:solidFill>
                  <a:latin typeface="Calibri" panose="020F0502020204030204" pitchFamily="34" charset="0"/>
                </a:rPr>
                <a:t>Visitez-nous en ligne au</a:t>
              </a:r>
              <a:endParaRPr lang="fr-CA" sz="1400" b="1" dirty="0">
                <a:solidFill>
                  <a:srgbClr val="34373F"/>
                </a:solidFill>
                <a:latin typeface="Calibri" panose="020F0502020204030204" pitchFamily="34" charset="0"/>
                <a:cs typeface="Calibri" panose="020F0502020204030204" pitchFamily="34" charset="0"/>
              </a:endParaRPr>
            </a:p>
            <a:p>
              <a:r>
                <a:rPr lang="fr-CA" sz="1400" b="1" dirty="0">
                  <a:solidFill>
                    <a:srgbClr val="E1242A"/>
                  </a:solidFill>
                  <a:latin typeface="Calibri" panose="020F0502020204030204" pitchFamily="34" charset="0"/>
                  <a:hlinkClick r:id="rId7">
                    <a:extLst>
                      <a:ext uri="{A12FA001-AC4F-418D-AE19-62706E023703}">
                        <ahyp:hlinkClr xmlns:ahyp="http://schemas.microsoft.com/office/drawing/2018/hyperlinkcolor" val="tx"/>
                      </a:ext>
                    </a:extLst>
                  </a:hlinkClick>
                </a:rPr>
                <a:t>www.takeda.com</a:t>
              </a:r>
              <a:endParaRPr lang="fr-CA" sz="1400" b="1" dirty="0">
                <a:solidFill>
                  <a:srgbClr val="E1242A"/>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A613982-78EA-7248-A5FA-E33A2B2256F7}"/>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869052" y="2523552"/>
              <a:ext cx="602559" cy="602559"/>
            </a:xfrm>
            <a:prstGeom prst="rect">
              <a:avLst/>
            </a:prstGeom>
          </p:spPr>
        </p:pic>
        <p:sp>
          <p:nvSpPr>
            <p:cNvPr id="11" name="TextBox 10">
              <a:extLst>
                <a:ext uri="{FF2B5EF4-FFF2-40B4-BE49-F238E27FC236}">
                  <a16:creationId xmlns:a16="http://schemas.microsoft.com/office/drawing/2014/main" id="{40B71899-E7BB-AA47-9F8E-CE54781AA520}"/>
                </a:ext>
              </a:extLst>
            </p:cNvPr>
            <p:cNvSpPr txBox="1"/>
            <p:nvPr/>
          </p:nvSpPr>
          <p:spPr>
            <a:xfrm>
              <a:off x="493793" y="2924204"/>
              <a:ext cx="2630133" cy="215444"/>
            </a:xfrm>
            <a:prstGeom prst="rect">
              <a:avLst/>
            </a:prstGeom>
            <a:noFill/>
          </p:spPr>
          <p:txBody>
            <a:bodyPr wrap="square" lIns="0" tIns="0" rIns="0" bIns="0" rtlCol="0">
              <a:spAutoFit/>
            </a:bodyPr>
            <a:lstStyle/>
            <a:p>
              <a:r>
                <a:rPr lang="fr-CA" sz="700" dirty="0">
                  <a:solidFill>
                    <a:srgbClr val="34373F"/>
                  </a:solidFill>
                  <a:latin typeface="Calibri" panose="020F0502020204030204" pitchFamily="34" charset="0"/>
                </a:rPr>
                <a:t>Publié en : Septembre 2022</a:t>
              </a:r>
            </a:p>
            <a:p>
              <a:r>
                <a:rPr lang="fr-CA" sz="700" dirty="0">
                  <a:solidFill>
                    <a:srgbClr val="34373F"/>
                  </a:solidFill>
                  <a:latin typeface="Calibri" panose="020F0502020204030204" pitchFamily="34" charset="0"/>
                </a:rPr>
                <a:t>Affaires générales mondiales</a:t>
              </a:r>
            </a:p>
          </p:txBody>
        </p:sp>
        <p:sp>
          <p:nvSpPr>
            <p:cNvPr id="13" name="Rectangle 12">
              <a:extLst>
                <a:ext uri="{FF2B5EF4-FFF2-40B4-BE49-F238E27FC236}">
                  <a16:creationId xmlns:a16="http://schemas.microsoft.com/office/drawing/2014/main" id="{05498169-010B-F549-9B91-88193CCE291D}"/>
                </a:ext>
              </a:extLst>
            </p:cNvPr>
            <p:cNvSpPr/>
            <p:nvPr/>
          </p:nvSpPr>
          <p:spPr>
            <a:xfrm>
              <a:off x="493793" y="3718993"/>
              <a:ext cx="2152911" cy="330072"/>
            </a:xfrm>
            <a:prstGeom prst="rect">
              <a:avLst/>
            </a:prstGeom>
            <a:solidFill>
              <a:schemeClr val="bg1">
                <a:alpha val="93000"/>
              </a:schemeClr>
            </a:solidFill>
          </p:spPr>
          <p:txBody>
            <a:bodyPr wrap="square" lIns="72000" tIns="72000" rIns="72000" bIns="72000">
              <a:spAutoFit/>
            </a:bodyPr>
            <a:lstStyle/>
            <a:p>
              <a:pPr algn="ctr">
                <a:spcAft>
                  <a:spcPts val="1200"/>
                </a:spcAft>
              </a:pPr>
              <a:r>
                <a:rPr lang="fr-CA" sz="1200" dirty="0">
                  <a:solidFill>
                    <a:schemeClr val="accent3"/>
                  </a:solidFill>
                  <a:latin typeface="Calibri" panose="020F0502020204030204" pitchFamily="34" charset="0"/>
                </a:rPr>
                <a:t>Siège social mondial de Takeda</a:t>
              </a:r>
            </a:p>
          </p:txBody>
        </p:sp>
      </p:grpSp>
      <p:pic>
        <p:nvPicPr>
          <p:cNvPr id="4" name="Picture 3">
            <a:extLst>
              <a:ext uri="{FF2B5EF4-FFF2-40B4-BE49-F238E27FC236}">
                <a16:creationId xmlns:a16="http://schemas.microsoft.com/office/drawing/2014/main" id="{2844F448-B299-BE44-AFDC-6ECBE2D6BAB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25462" y="3434787"/>
            <a:ext cx="2152911" cy="3428106"/>
          </a:xfrm>
          <a:prstGeom prst="rect">
            <a:avLst/>
          </a:prstGeom>
        </p:spPr>
      </p:pic>
    </p:spTree>
    <p:extLst>
      <p:ext uri="{BB962C8B-B14F-4D97-AF65-F5344CB8AC3E}">
        <p14:creationId xmlns:p14="http://schemas.microsoft.com/office/powerpoint/2010/main" val="320469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B4B4E23-E73A-429F-9E1A-B5E4F05E2B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FB4B4E23-E73A-429F-9E1A-B5E4F05E2B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271ACF88-B35C-4CBC-A32D-B80CFECEE4E9}"/>
              </a:ext>
            </a:extLst>
          </p:cNvPr>
          <p:cNvCxnSpPr/>
          <p:nvPr/>
        </p:nvCxnSpPr>
        <p:spPr>
          <a:xfrm>
            <a:off x="1588"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291A56B-1DBA-904C-9558-E09F13AC3BB8}"/>
              </a:ext>
            </a:extLst>
          </p:cNvPr>
          <p:cNvGrpSpPr/>
          <p:nvPr/>
        </p:nvGrpSpPr>
        <p:grpSpPr>
          <a:xfrm>
            <a:off x="529078" y="1052529"/>
            <a:ext cx="11219210" cy="6189026"/>
            <a:chOff x="529078" y="1052529"/>
            <a:chExt cx="11219210" cy="6189026"/>
          </a:xfrm>
        </p:grpSpPr>
        <p:sp>
          <p:nvSpPr>
            <p:cNvPr id="3" name="New shape"/>
            <p:cNvSpPr/>
            <p:nvPr/>
          </p:nvSpPr>
          <p:spPr>
            <a:xfrm>
              <a:off x="529078" y="1052529"/>
              <a:ext cx="11219210" cy="244919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91440" rIns="91440" bIns="91440" rtlCol="0" anchor="t"/>
            <a:lstStyle>
              <a:def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CA" sz="1000" b="0" i="0" u="none" strike="noStrike" cap="none" spc="-20" noProof="0" dirty="0">
                  <a:ln>
                    <a:noFill/>
                  </a:ln>
                  <a:solidFill>
                    <a:srgbClr val="000000"/>
                  </a:solidFill>
                  <a:effectLst/>
                  <a:uLnTx/>
                  <a:uFillTx/>
                  <a:latin typeface="Calibri"/>
                </a:rPr>
                <a:t>Aux fins du présent avis, le terme « présentation » désigne le présent document, toute présentation orale, toute séance de questions-réponses et tout matériel écrit ou oral discuté ou distribué par Takeda Pharmaceutical Company Limited (« </a:t>
              </a:r>
              <a:r>
                <a:rPr kumimoji="0" lang="fr-CA" sz="1000" b="1" i="0" u="none" strike="noStrike" cap="none" spc="-20" noProof="0" dirty="0">
                  <a:ln>
                    <a:noFill/>
                  </a:ln>
                  <a:solidFill>
                    <a:srgbClr val="000000"/>
                  </a:solidFill>
                  <a:effectLst/>
                  <a:uLnTx/>
                  <a:uFillTx/>
                  <a:latin typeface="Calibri"/>
                </a:rPr>
                <a:t>Takeda</a:t>
              </a:r>
              <a:r>
                <a:rPr kumimoji="0" lang="fr-CA" sz="1000" b="0" i="0" u="none" strike="noStrike" cap="none" spc="-20" noProof="0" dirty="0">
                  <a:ln>
                    <a:noFill/>
                  </a:ln>
                  <a:solidFill>
                    <a:srgbClr val="000000"/>
                  </a:solidFill>
                  <a:effectLst/>
                  <a:uLnTx/>
                  <a:uFillTx/>
                  <a:latin typeface="Calibri"/>
                </a:rPr>
                <a:t> ») ayant trait à cette présentation. Cette présentation (y compris tout compte-rendu oral et toute séance de questions et réponses en lien avec ce dernier) n’est pas censée constituer, représenter ou faire partie et ne constitue, ni ne représente ni ne fait partie d’une quelconque offre, invitation ou sollicitation d’offre d’achat, d’acquisition, de souscription, d’échange, de vente ou de cession de valeurs mobilières ou de la sollicitation d’un vote ou d’une approbation dans une juridiction quelconque. Aucune action ou autre valeur mobilière n’est offerte au public par le biais de cette présentation. Aucune offre de valeurs mobilières ne sera faite aux États-Unis, sauf dans le cas d’un enregistrement en vertu du U.S. Securities Act de 1933, et ses amendements, ou d’une dispense de celle-ci. Cette présentation (ainsi que les autres informations qui pourront être fournies au destinataire) est fournie à condition qu’elle soit utilisée par le destinataire uniquement à des fins d’information (et non en vue de l’évaluation d’un investissement, d’une acquisition, d’une cession ou de toute autre transaction). Tout manquement à ces restrictions pourra constituer une violation des lois applicables sur les valeurs mobilières.</a:t>
              </a:r>
            </a:p>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CA" sz="1000" b="0" i="0" u="none" strike="noStrike" cap="none" spc="-20" noProof="0" dirty="0">
                  <a:ln>
                    <a:noFill/>
                  </a:ln>
                  <a:solidFill>
                    <a:srgbClr val="000000"/>
                  </a:solidFill>
                  <a:effectLst/>
                  <a:uLnTx/>
                  <a:uFillTx/>
                  <a:latin typeface="Calibri"/>
                </a:rPr>
                <a:t>Les sociétés dans lesquelles Takeda possède, directement ou indirectement, des investissements constituent des entités distinctes. Dans cette présentation, le nom « Takeda » est parfois utilisé pour plus de facilité pour faire référence à Takeda et à ses filiales en général. De même, les termes « nous », « nos » et « notre » sont également utilisés en référence aux filiales en général ou à ceux qui travaillent pour elles. Ces expressions sont également utilisées lorsqu’il n’est pas nécessaire d’identifier la ou les société(s) donnée(s).</a:t>
              </a:r>
            </a:p>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CA" sz="1000" b="0" i="0" u="none" strike="noStrike" cap="none" spc="-20" noProof="0" dirty="0">
                  <a:ln>
                    <a:noFill/>
                  </a:ln>
                  <a:solidFill>
                    <a:srgbClr val="000000"/>
                  </a:solidFill>
                  <a:effectLst/>
                  <a:uLnTx/>
                  <a:uFillTx/>
                  <a:latin typeface="Calibri"/>
                </a:rPr>
                <a:t>Les noms de produits figurant dans ce document sont des marques de commerce ou des marques de commerce déposées appartenant à Takeda ou à leurs propriétaires respectifs.</a:t>
              </a:r>
            </a:p>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CA" sz="1000" b="1" i="0" u="none" strike="noStrike" cap="none" spc="-20" noProof="0" dirty="0">
                  <a:ln>
                    <a:noFill/>
                  </a:ln>
                  <a:solidFill>
                    <a:srgbClr val="000000"/>
                  </a:solidFill>
                  <a:effectLst/>
                  <a:uLnTx/>
                  <a:uFillTx/>
                  <a:latin typeface="Calibri"/>
                </a:rPr>
                <a:t>Déclarations prévisionnelles</a:t>
              </a:r>
            </a:p>
            <a:p>
              <a:pPr marL="0" marR="0" lvl="0" indent="0" algn="l" defTabSz="457200" rtl="0" eaLnBrk="1" fontAlgn="auto" latinLnBrk="0" hangingPunct="1">
                <a:lnSpc>
                  <a:spcPct val="100000"/>
                </a:lnSpc>
                <a:spcBef>
                  <a:spcPct val="0"/>
                </a:spcBef>
                <a:spcAft>
                  <a:spcPct val="0"/>
                </a:spcAft>
                <a:buClrTx/>
                <a:buSzTx/>
                <a:buFontTx/>
                <a:buNone/>
                <a:tabLst/>
                <a:defRPr/>
              </a:pPr>
              <a:r>
                <a:rPr kumimoji="0" lang="fr-CA" sz="1000" b="0" i="0" u="none" strike="noStrike" cap="none" spc="-20" noProof="0" dirty="0">
                  <a:ln>
                    <a:noFill/>
                  </a:ln>
                  <a:solidFill>
                    <a:srgbClr val="000000"/>
                  </a:solidFill>
                  <a:effectLst/>
                  <a:uLnTx/>
                  <a:uFillTx/>
                  <a:latin typeface="Calibri" panose="020F0502020204030204"/>
                </a:rPr>
                <a:t>Cette présentation et tout matériel distribué connexe sont susceptibles de contenir des déclarations prévisionnelles, des croyances ou opinions concernant l’activité future, la position future et les résultats des opérations de Takeda, y compris des estimations, prévisions, cibles et les plans relatifs à Takeda. Sans limitation, ces déclarations prévisionnelles comprennent souvent des termes tels que « vise », « envisage », « pense », « espère », « continue », « s’attend à », « aspire à », « a l’intention de », « fera », « pourrait », « devrait », « ferait », « anticipe », « estime », « projette », ou des expressions similaires ou contraires. Ces déclarations prévisionnelles sont fondées sur des hypothèses au sujet de nombreux facteurs importants, y compris les suivants, qui pourraient faire en sorte que les résultats réels diffèrent sensiblement de ceux énoncés ou suggérés par les déclarations prévisionnelles : les circonstances économiques entourant les activités mondiales de Takeda, y compris la situation économique générale au Japon et aux États-Unis; les pressions concurrentielles et les développements; les changements aux lois et règlements applicables, y compris les réformes mondiales des soins de santé; les défis inhérents au développement de nouveaux produits, y compris l’incertitude quant à la réussite clinique et aux décisions des organismes de réglementation et au moment où elles sont prises; l’incertitude quant à la réussite commerciale des produits nouveaux et existants; les difficultés ou les retards de fabrication; les fluctuations des taux d’intérêt et de change; les allégations ou préoccupations relatives à l’innocuité ou à l’efficacité des produits commercialisés ou des produits candidats; l’impact des crises sanitaires, comme la nouvelle pandémie de coronavirus, sur Takeda et ses clients et fournisseurs, y compris les gouvernements étrangers dans les pays où Takeda exerce ses activités, ou sur d’autres aspects de ses activités; le moment et l’incidence des efforts d’intégration après la fusion avec les entreprises acquises; la capacité de se dessaisir d’actifs qui ne sont pas essentiels aux activités de Takeda et le moment de tout dessaisissement; et d’autres facteurs identifiés dans le plus récent rapport annuel de Takeda sur le formulaire 20-F et les autres rapports de Takeda déposés auprès de la Securities and Exchange Commission des États-Unis, disponible sur le site Web de Takeda https://www.takeda.com/investors/sec-filings/ ou www.sec.gov. Takeda ne s’engage à mettre à jour aucune des déclarations prévisionnelles contenues dans cette présentation ou toute autre déclaration prévisionnelle qu’elle peut faire, sauf si la Loi ou une règle liée aux bourses de valeurs mobilières l’exige. Les performances historiques ne constituent pas un indicateur des résultats futurs, et les résultats et les énoncés de Takeda indiqués dans cette présentation ne sont pas nécessairement indicatifs, et ne constituent pas une estimation, une prévision, une garantie, ni une projection des résultats futurs de Takeda.</a:t>
              </a:r>
              <a:endParaRPr kumimoji="0" lang="fr-CA" sz="1000" b="0" i="0" u="none" strike="noStrike" kern="1200" cap="none" spc="-20" normalizeH="0" noProof="0" dirty="0">
                <a:ln>
                  <a:noFill/>
                </a:ln>
                <a:solidFill>
                  <a:srgbClr val="000000"/>
                </a:solidFill>
                <a:effectLst/>
                <a:highlight>
                  <a:srgbClr val="FFFF00"/>
                </a:highlight>
                <a:uLnTx/>
                <a:uFillTx/>
                <a:latin typeface="Calibri"/>
                <a:ea typeface="+mn-ea"/>
                <a:cs typeface="+mn-cs"/>
              </a:endParaRPr>
            </a:p>
          </p:txBody>
        </p:sp>
        <p:sp>
          <p:nvSpPr>
            <p:cNvPr id="4" name="New shape"/>
            <p:cNvSpPr/>
            <p:nvPr/>
          </p:nvSpPr>
          <p:spPr>
            <a:xfrm>
              <a:off x="529078" y="5562600"/>
              <a:ext cx="11219209" cy="167895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91440" rIns="91440" bIns="91440" rtlCol="0" anchor="t"/>
            <a:lstStyle>
              <a:defPPr/>
            </a:lstStyle>
            <a:p>
              <a:pPr marL="0" marR="0" lvl="0" indent="0" algn="l" defTabSz="457200" rtl="0" eaLnBrk="1" fontAlgn="auto" latinLnBrk="0" hangingPunct="1">
                <a:lnSpc>
                  <a:spcPct val="100000"/>
                </a:lnSpc>
                <a:spcBef>
                  <a:spcPts val="600"/>
                </a:spcBef>
                <a:spcAft>
                  <a:spcPct val="0"/>
                </a:spcAft>
                <a:buClrTx/>
                <a:buSzTx/>
                <a:buFontTx/>
                <a:buNone/>
                <a:tabLst/>
                <a:defRPr/>
              </a:pPr>
              <a:r>
                <a:rPr kumimoji="0" lang="fr-CA" sz="1000" b="1" i="0" u="none" strike="noStrike" cap="none" spc="-20" noProof="0" dirty="0">
                  <a:ln>
                    <a:noFill/>
                  </a:ln>
                  <a:solidFill>
                    <a:srgbClr val="000000"/>
                  </a:solidFill>
                  <a:effectLst/>
                  <a:uLnTx/>
                  <a:uFillTx/>
                  <a:latin typeface="Calibri"/>
                </a:rPr>
                <a:t>Information médicale</a:t>
              </a:r>
            </a:p>
            <a:p>
              <a:pPr marL="0" marR="0" lvl="0" indent="0" algn="l" defTabSz="457200" rtl="0" eaLnBrk="1" fontAlgn="auto" latinLnBrk="0" hangingPunct="1">
                <a:lnSpc>
                  <a:spcPct val="100000"/>
                </a:lnSpc>
                <a:spcBef>
                  <a:spcPts val="600"/>
                </a:spcBef>
                <a:spcAft>
                  <a:spcPct val="0"/>
                </a:spcAft>
                <a:buClrTx/>
                <a:buSzTx/>
                <a:buFontTx/>
                <a:buNone/>
                <a:tabLst/>
                <a:defRPr/>
              </a:pPr>
              <a:r>
                <a:rPr kumimoji="0" lang="fr-CA" sz="1000" b="0" i="0" u="none" strike="noStrike" cap="none" spc="-20" noProof="0" dirty="0">
                  <a:ln>
                    <a:noFill/>
                  </a:ln>
                  <a:solidFill>
                    <a:srgbClr val="000000"/>
                  </a:solidFill>
                  <a:effectLst/>
                  <a:uLnTx/>
                  <a:uFillTx/>
                  <a:latin typeface="Calibri"/>
                </a:rPr>
                <a:t>Cette présentation peut contenir de l’information sur des produits qui ne sont peut-être pas accessibles dans tous les pays ou qui peuvent l’être sous des marques de commerce différentes, pour des indications différentes, à des dosages différents ou à des concentrations différentes. Rien dans les présentes ne doit être considéré comme une sollicitation, une promotion ou une annonce pour un médicament sur ordonnance, y compris ceux qui sont en cours de développement.</a:t>
              </a:r>
            </a:p>
          </p:txBody>
        </p:sp>
      </p:grpSp>
      <p:sp>
        <p:nvSpPr>
          <p:cNvPr id="10" name="Title 9">
            <a:extLst>
              <a:ext uri="{FF2B5EF4-FFF2-40B4-BE49-F238E27FC236}">
                <a16:creationId xmlns:a16="http://schemas.microsoft.com/office/drawing/2014/main" id="{17E0EBA5-9994-F64F-8B12-B1724958C1AD}"/>
              </a:ext>
            </a:extLst>
          </p:cNvPr>
          <p:cNvSpPr>
            <a:spLocks noGrp="1"/>
          </p:cNvSpPr>
          <p:nvPr>
            <p:ph type="title"/>
          </p:nvPr>
        </p:nvSpPr>
        <p:spPr/>
        <p:txBody>
          <a:bodyPr vert="horz">
            <a:normAutofit/>
          </a:bodyPr>
          <a:lstStyle/>
          <a:p>
            <a:r>
              <a:rPr lang="fr-CA" spc="-20">
                <a:latin typeface="Calibri"/>
              </a:rPr>
              <a:t>Avis important</a:t>
            </a:r>
            <a:endParaRPr lang="fr-CA" spc="-20"/>
          </a:p>
        </p:txBody>
      </p:sp>
      <p:sp>
        <p:nvSpPr>
          <p:cNvPr id="2" name="Slide Number Placeholder 1">
            <a:extLst>
              <a:ext uri="{FF2B5EF4-FFF2-40B4-BE49-F238E27FC236}">
                <a16:creationId xmlns:a16="http://schemas.microsoft.com/office/drawing/2014/main" id="{E05D5E49-CD45-480B-B3F9-975B1CC319F9}"/>
              </a:ext>
            </a:extLst>
          </p:cNvPr>
          <p:cNvSpPr>
            <a:spLocks noGrp="1"/>
          </p:cNvSpPr>
          <p:nvPr>
            <p:ph type="sldNum" sz="quarter" idx="4"/>
          </p:nvPr>
        </p:nvSpPr>
        <p:spPr/>
        <p:txBody>
          <a:bodyPr/>
          <a:lstStyle/>
          <a:p>
            <a:pPr marL="0" marR="0" lvl="0" indent="0" algn="l" defTabSz="1218810" rtl="0" eaLnBrk="1" fontAlgn="auto" latinLnBrk="0" hangingPunct="1">
              <a:lnSpc>
                <a:spcPct val="100000"/>
              </a:lnSpc>
              <a:spcBef>
                <a:spcPts val="0"/>
              </a:spcBef>
              <a:spcAft>
                <a:spcPts val="0"/>
              </a:spcAft>
              <a:buClrTx/>
              <a:buSzTx/>
              <a:buFontTx/>
              <a:buNone/>
              <a:tabLst/>
              <a:defRPr/>
            </a:pPr>
            <a:fld id="{E9B57936-92EF-4126-AE48-1D9D36D15E98}" type="slidenum">
              <a:rPr kumimoji="0" lang="ja-JP" altLang="en-US" sz="1000" b="0" i="0" u="none" strike="noStrike" kern="1200" cap="none" spc="-20" normalizeH="0" noProof="0" smtClean="0">
                <a:ln>
                  <a:noFill/>
                </a:ln>
                <a:solidFill>
                  <a:srgbClr val="34373F"/>
                </a:solidFill>
                <a:effectLst/>
                <a:uLnTx/>
                <a:uFillTx/>
                <a:latin typeface="Calibri" panose="020F0502020204030204"/>
                <a:ea typeface="メイリオ" pitchFamily="50" charset="-128"/>
                <a:cs typeface="Calibri" panose="020F0502020204030204" pitchFamily="34" charset="0"/>
              </a:rPr>
              <a:pPr marL="0" marR="0" lvl="0" indent="0" algn="l" defTabSz="1218810" rtl="0" eaLnBrk="1" fontAlgn="auto" latinLnBrk="0" hangingPunct="1">
                <a:lnSpc>
                  <a:spcPct val="100000"/>
                </a:lnSpc>
                <a:spcBef>
                  <a:spcPts val="0"/>
                </a:spcBef>
                <a:spcAft>
                  <a:spcPts val="0"/>
                </a:spcAft>
                <a:buClrTx/>
                <a:buSzTx/>
                <a:buFontTx/>
                <a:buNone/>
                <a:tabLst/>
                <a:defRPr/>
              </a:pPr>
              <a:t>2</a:t>
            </a:fld>
            <a:endParaRPr kumimoji="0" lang="fr-CA" altLang="en-US" sz="1000" b="0" i="0" u="none" strike="noStrike" kern="1200" cap="none" spc="-20" normalizeH="0" noProof="0">
              <a:ln>
                <a:noFill/>
              </a:ln>
              <a:solidFill>
                <a:srgbClr val="34373F"/>
              </a:solidFill>
              <a:effectLst/>
              <a:uLnTx/>
              <a:uFillTx/>
              <a:latin typeface="Calibri" panose="020F0502020204030204"/>
              <a:ea typeface="メイリオ" pitchFamily="50" charset="-128"/>
              <a:cs typeface="Calibri" panose="020F0502020204030204" pitchFamily="34" charset="0"/>
            </a:endParaRPr>
          </a:p>
        </p:txBody>
      </p:sp>
    </p:spTree>
    <p:extLst>
      <p:ext uri="{BB962C8B-B14F-4D97-AF65-F5344CB8AC3E}">
        <p14:creationId xmlns:p14="http://schemas.microsoft.com/office/powerpoint/2010/main" val="396069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32639B-D974-744E-BBA7-9CE9ADEEB68A}"/>
              </a:ext>
            </a:extLst>
          </p:cNvPr>
          <p:cNvSpPr>
            <a:spLocks noGrp="1"/>
          </p:cNvSpPr>
          <p:nvPr>
            <p:ph type="ctrTitle"/>
          </p:nvPr>
        </p:nvSpPr>
        <p:spPr>
          <a:xfrm>
            <a:off x="1194731" y="2303030"/>
            <a:ext cx="2962742" cy="2279130"/>
          </a:xfrm>
        </p:spPr>
        <p:txBody>
          <a:bodyPr>
            <a:normAutofit/>
          </a:bodyPr>
          <a:lstStyle/>
          <a:p>
            <a:pPr algn="ctr"/>
            <a:r>
              <a:rPr lang="fr-CA" sz="4800" dirty="0">
                <a:latin typeface="Calibri"/>
              </a:rPr>
              <a:t>Annexe</a:t>
            </a:r>
          </a:p>
        </p:txBody>
      </p:sp>
      <p:sp>
        <p:nvSpPr>
          <p:cNvPr id="3" name="Footer Placeholder 2">
            <a:extLst>
              <a:ext uri="{FF2B5EF4-FFF2-40B4-BE49-F238E27FC236}">
                <a16:creationId xmlns:a16="http://schemas.microsoft.com/office/drawing/2014/main" id="{2B5BE2AC-B264-3545-98C8-B139F3FBBF52}"/>
              </a:ext>
            </a:extLst>
          </p:cNvPr>
          <p:cNvSpPr>
            <a:spLocks noGrp="1"/>
          </p:cNvSpPr>
          <p:nvPr>
            <p:ph type="ftr" sz="quarter" idx="4294967295"/>
          </p:nvPr>
        </p:nvSpPr>
        <p:spPr>
          <a:xfrm>
            <a:off x="8077200" y="6523038"/>
            <a:ext cx="4114800" cy="196850"/>
          </a:xfrm>
        </p:spPr>
        <p:txBody>
          <a:bodyPr/>
          <a:lstStyle/>
          <a:p>
            <a:r>
              <a:rPr lang="fr-CA"/>
              <a:t> </a:t>
            </a:r>
            <a:endParaRPr lang="fr-CA" dirty="0"/>
          </a:p>
        </p:txBody>
      </p:sp>
    </p:spTree>
    <p:extLst>
      <p:ext uri="{BB962C8B-B14F-4D97-AF65-F5344CB8AC3E}">
        <p14:creationId xmlns:p14="http://schemas.microsoft.com/office/powerpoint/2010/main" val="363404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E5B764-3E74-9B44-8AA2-5D1BA14D0B59}"/>
              </a:ext>
            </a:extLst>
          </p:cNvPr>
          <p:cNvSpPr>
            <a:spLocks noGrp="1"/>
          </p:cNvSpPr>
          <p:nvPr>
            <p:ph type="ftr" sz="quarter" idx="3"/>
          </p:nvPr>
        </p:nvSpPr>
        <p:spPr/>
        <p:txBody>
          <a:bodyPr/>
          <a:lstStyle/>
          <a:p>
            <a:r>
              <a:rPr lang="fr-CA" spc="-20"/>
              <a:t>TITRE DE LA PRÉSENTATION</a:t>
            </a:r>
          </a:p>
        </p:txBody>
      </p:sp>
      <p:sp>
        <p:nvSpPr>
          <p:cNvPr id="4" name="Title 3">
            <a:extLst>
              <a:ext uri="{FF2B5EF4-FFF2-40B4-BE49-F238E27FC236}">
                <a16:creationId xmlns:a16="http://schemas.microsoft.com/office/drawing/2014/main" id="{740403D5-BADF-E34E-9A91-B311A3000097}"/>
              </a:ext>
            </a:extLst>
          </p:cNvPr>
          <p:cNvSpPr>
            <a:spLocks noGrp="1"/>
          </p:cNvSpPr>
          <p:nvPr>
            <p:ph type="title"/>
          </p:nvPr>
        </p:nvSpPr>
        <p:spPr>
          <a:xfrm>
            <a:off x="606078" y="212404"/>
            <a:ext cx="9940253" cy="685801"/>
          </a:xfrm>
        </p:spPr>
        <p:txBody>
          <a:bodyPr>
            <a:normAutofit/>
          </a:bodyPr>
          <a:lstStyle/>
          <a:p>
            <a:r>
              <a:rPr lang="fr-CA" sz="3200" spc="-20" dirty="0"/>
              <a:t>Notre histoire 1781 – 1979</a:t>
            </a:r>
            <a:endParaRPr kumimoji="1" lang="fr-CA" altLang="en-US" sz="3200" spc="-20" dirty="0"/>
          </a:p>
        </p:txBody>
      </p:sp>
      <p:sp>
        <p:nvSpPr>
          <p:cNvPr id="5" name="Slide Number Placeholder 4">
            <a:extLst>
              <a:ext uri="{FF2B5EF4-FFF2-40B4-BE49-F238E27FC236}">
                <a16:creationId xmlns:a16="http://schemas.microsoft.com/office/drawing/2014/main" id="{EE5C49DE-ABBD-9F48-940A-83B6279AAACE}"/>
              </a:ext>
            </a:extLst>
          </p:cNvPr>
          <p:cNvSpPr>
            <a:spLocks noGrp="1"/>
          </p:cNvSpPr>
          <p:nvPr>
            <p:ph type="sldNum" sz="quarter" idx="4"/>
          </p:nvPr>
        </p:nvSpPr>
        <p:spPr/>
        <p:txBody>
          <a:bodyPr/>
          <a:lstStyle/>
          <a:p>
            <a:pPr defTabSz="1218444"/>
            <a:fld id="{E9B57936-92EF-4126-AE48-1D9D36D15E98}" type="slidenum">
              <a:rPr lang="ja-JP" altLang="en-US" spc="-20" smtClean="0"/>
              <a:pPr defTabSz="1218444"/>
              <a:t>21</a:t>
            </a:fld>
            <a:endParaRPr lang="fr-CA" altLang="en-US" spc="-20"/>
          </a:p>
        </p:txBody>
      </p:sp>
      <p:sp>
        <p:nvSpPr>
          <p:cNvPr id="6" name="Text Placeholder 5">
            <a:extLst>
              <a:ext uri="{FF2B5EF4-FFF2-40B4-BE49-F238E27FC236}">
                <a16:creationId xmlns:a16="http://schemas.microsoft.com/office/drawing/2014/main" id="{98A5BE91-D149-1744-8B86-B2268CC9A626}"/>
              </a:ext>
            </a:extLst>
          </p:cNvPr>
          <p:cNvSpPr>
            <a:spLocks noGrp="1"/>
          </p:cNvSpPr>
          <p:nvPr>
            <p:ph type="body" sz="quarter" idx="16"/>
          </p:nvPr>
        </p:nvSpPr>
        <p:spPr/>
        <p:txBody>
          <a:bodyPr/>
          <a:lstStyle/>
          <a:p>
            <a:endParaRPr kumimoji="1" lang="ja-JP" altLang="en-US" spc="-20"/>
          </a:p>
        </p:txBody>
      </p:sp>
      <p:sp>
        <p:nvSpPr>
          <p:cNvPr id="7" name="Rectangle 6">
            <a:extLst>
              <a:ext uri="{FF2B5EF4-FFF2-40B4-BE49-F238E27FC236}">
                <a16:creationId xmlns:a16="http://schemas.microsoft.com/office/drawing/2014/main" id="{BECEB7CB-E223-214B-9ECD-65D7B6A9217A}"/>
              </a:ext>
            </a:extLst>
          </p:cNvPr>
          <p:cNvSpPr/>
          <p:nvPr/>
        </p:nvSpPr>
        <p:spPr>
          <a:xfrm>
            <a:off x="1589" y="4925894"/>
            <a:ext cx="12188824" cy="1931214"/>
          </a:xfrm>
          <a:prstGeom prst="rect">
            <a:avLst/>
          </a:prstGeom>
          <a:solidFill>
            <a:srgbClr val="EDF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799" spc="-20"/>
          </a:p>
        </p:txBody>
      </p:sp>
      <p:grpSp>
        <p:nvGrpSpPr>
          <p:cNvPr id="8" name="Group 7">
            <a:extLst>
              <a:ext uri="{FF2B5EF4-FFF2-40B4-BE49-F238E27FC236}">
                <a16:creationId xmlns:a16="http://schemas.microsoft.com/office/drawing/2014/main" id="{63316289-6CCE-5945-9EE3-1EF567AD72E5}"/>
              </a:ext>
            </a:extLst>
          </p:cNvPr>
          <p:cNvGrpSpPr/>
          <p:nvPr/>
        </p:nvGrpSpPr>
        <p:grpSpPr>
          <a:xfrm>
            <a:off x="1588" y="1068703"/>
            <a:ext cx="12332058" cy="5462523"/>
            <a:chOff x="1588" y="1068703"/>
            <a:chExt cx="12332058" cy="5462523"/>
          </a:xfrm>
        </p:grpSpPr>
        <p:sp>
          <p:nvSpPr>
            <p:cNvPr id="2" name="Rectangle 1">
              <a:extLst>
                <a:ext uri="{FF2B5EF4-FFF2-40B4-BE49-F238E27FC236}">
                  <a16:creationId xmlns:a16="http://schemas.microsoft.com/office/drawing/2014/main" id="{B9A52BBB-C8BE-8B4F-96AC-94BFD51411AB}"/>
                </a:ext>
              </a:extLst>
            </p:cNvPr>
            <p:cNvSpPr/>
            <p:nvPr/>
          </p:nvSpPr>
          <p:spPr>
            <a:xfrm>
              <a:off x="10478936" y="3429002"/>
              <a:ext cx="1711477" cy="1496893"/>
            </a:xfrm>
            <a:prstGeom prst="rect">
              <a:avLst/>
            </a:prstGeom>
            <a:solidFill>
              <a:schemeClr val="bg1">
                <a:alpha val="71000"/>
              </a:schemeClr>
            </a:solidFill>
            <a:ln w="28575">
              <a:noFill/>
            </a:ln>
            <a:effectLst>
              <a:outerShdw blurRad="321397" sx="104716" sy="104716" algn="ctr" rotWithShape="0">
                <a:prstClr val="black">
                  <a:alpha val="3877"/>
                </a:prstClr>
              </a:outerShdw>
            </a:effectLst>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z="1799" spc="-20" dirty="0"/>
            </a:p>
          </p:txBody>
        </p:sp>
        <p:sp>
          <p:nvSpPr>
            <p:cNvPr id="12" name="TextBox 11">
              <a:extLst>
                <a:ext uri="{FF2B5EF4-FFF2-40B4-BE49-F238E27FC236}">
                  <a16:creationId xmlns:a16="http://schemas.microsoft.com/office/drawing/2014/main" id="{0E626B25-583C-9E46-9AED-9307A0C5E23A}"/>
                </a:ext>
              </a:extLst>
            </p:cNvPr>
            <p:cNvSpPr txBox="1"/>
            <p:nvPr/>
          </p:nvSpPr>
          <p:spPr>
            <a:xfrm>
              <a:off x="588308" y="1068703"/>
              <a:ext cx="1650067" cy="1036053"/>
            </a:xfrm>
            <a:prstGeom prst="rect">
              <a:avLst/>
            </a:prstGeom>
            <a:noFill/>
            <a:effectLst/>
          </p:spPr>
          <p:txBody>
            <a:bodyPr wrap="square" lIns="71981" tIns="0" rIns="0" bIns="0" rtlCol="0">
              <a:spAutoFit/>
            </a:bodyPr>
            <a:lstStyle/>
            <a:p>
              <a:r>
                <a:rPr lang="fr-CA" sz="1999" b="1" spc="-20" dirty="0">
                  <a:solidFill>
                    <a:srgbClr val="E1242A"/>
                  </a:solidFill>
                  <a:latin typeface="Calibri" panose="020F0502020204030204" pitchFamily="34" charset="0"/>
                </a:rPr>
                <a:t>1781</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FONDATION DE LA SOCIÉTÉ</a:t>
              </a:r>
            </a:p>
            <a:p>
              <a:r>
                <a:rPr lang="fr-CA" sz="1000" spc="-20" dirty="0">
                  <a:solidFill>
                    <a:srgbClr val="34373F"/>
                  </a:solidFill>
                  <a:latin typeface="Calibri" panose="020F0502020204030204" pitchFamily="34" charset="0"/>
                </a:rPr>
                <a:t>Chobei Takeda I établit son entreprise à Osaka</a:t>
              </a:r>
            </a:p>
          </p:txBody>
        </p:sp>
        <p:sp>
          <p:nvSpPr>
            <p:cNvPr id="13" name="TextBox 12">
              <a:extLst>
                <a:ext uri="{FF2B5EF4-FFF2-40B4-BE49-F238E27FC236}">
                  <a16:creationId xmlns:a16="http://schemas.microsoft.com/office/drawing/2014/main" id="{B7F08B45-00DC-3B4A-93B1-5051261F7D9D}"/>
                </a:ext>
              </a:extLst>
            </p:cNvPr>
            <p:cNvSpPr txBox="1"/>
            <p:nvPr/>
          </p:nvSpPr>
          <p:spPr>
            <a:xfrm>
              <a:off x="3848100" y="1068703"/>
              <a:ext cx="1819275" cy="1005275"/>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1915</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USINE D’OSAKA</a:t>
              </a:r>
              <a:r>
                <a:rPr lang="fr-CA" sz="1200" spc="-20" dirty="0"/>
                <a:t> </a:t>
              </a:r>
            </a:p>
            <a:p>
              <a:r>
                <a:rPr lang="fr-CA" sz="1000" spc="-20" dirty="0">
                  <a:solidFill>
                    <a:srgbClr val="34373F"/>
                  </a:solidFill>
                  <a:latin typeface="Calibri" panose="020F0502020204030204" pitchFamily="34" charset="0"/>
                </a:rPr>
                <a:t>Ouvre ses portes en tant qu’« usine de fabrication de produits pharmaceutiques Takeda »</a:t>
              </a:r>
            </a:p>
          </p:txBody>
        </p:sp>
        <p:sp>
          <p:nvSpPr>
            <p:cNvPr id="14" name="TextBox 13">
              <a:extLst>
                <a:ext uri="{FF2B5EF4-FFF2-40B4-BE49-F238E27FC236}">
                  <a16:creationId xmlns:a16="http://schemas.microsoft.com/office/drawing/2014/main" id="{BB600EFF-8E59-6449-A5C3-95F587E5511B}"/>
                </a:ext>
              </a:extLst>
            </p:cNvPr>
            <p:cNvSpPr txBox="1"/>
            <p:nvPr/>
          </p:nvSpPr>
          <p:spPr>
            <a:xfrm>
              <a:off x="2363366" y="1068703"/>
              <a:ext cx="1503784" cy="1005275"/>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1895</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PRODUCTION</a:t>
              </a:r>
              <a:r>
                <a:rPr lang="fr-CA" sz="1200" spc="-20" dirty="0"/>
                <a:t> </a:t>
              </a:r>
            </a:p>
            <a:p>
              <a:r>
                <a:rPr lang="fr-CA" sz="1000" spc="-20" dirty="0">
                  <a:solidFill>
                    <a:srgbClr val="34373F"/>
                  </a:solidFill>
                  <a:latin typeface="Calibri" panose="020F0502020204030204" pitchFamily="34" charset="0"/>
                </a:rPr>
                <a:t>La fabrication de produits pharmaceutiques commence dans l’usine de Takeda</a:t>
              </a:r>
            </a:p>
          </p:txBody>
        </p:sp>
        <p:sp>
          <p:nvSpPr>
            <p:cNvPr id="15" name="TextBox 14">
              <a:extLst>
                <a:ext uri="{FF2B5EF4-FFF2-40B4-BE49-F238E27FC236}">
                  <a16:creationId xmlns:a16="http://schemas.microsoft.com/office/drawing/2014/main" id="{F2211616-BDB4-7346-92BC-F8BB4D8EEC5E}"/>
                </a:ext>
              </a:extLst>
            </p:cNvPr>
            <p:cNvSpPr txBox="1"/>
            <p:nvPr/>
          </p:nvSpPr>
          <p:spPr>
            <a:xfrm>
              <a:off x="1228312" y="2254520"/>
              <a:ext cx="1895888" cy="1005275"/>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1871</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COMMERCE INTERNATIONAL</a:t>
              </a:r>
              <a:endParaRPr lang="fr-CA" sz="1000" b="1" spc="-20" dirty="0">
                <a:solidFill>
                  <a:srgbClr val="34373F"/>
                </a:solidFill>
                <a:latin typeface="Calibri" panose="020F0502020204030204" pitchFamily="34" charset="0"/>
                <a:cs typeface="Calibri" panose="020F0502020204030204" pitchFamily="34" charset="0"/>
              </a:endParaRPr>
            </a:p>
            <a:p>
              <a:r>
                <a:rPr lang="fr-CA" sz="1000" spc="-20" dirty="0">
                  <a:solidFill>
                    <a:srgbClr val="34373F"/>
                  </a:solidFill>
                  <a:latin typeface="Calibri" panose="020F0502020204030204" pitchFamily="34" charset="0"/>
                </a:rPr>
                <a:t>Takeda devient pionnière de l’importation de médicaments occidentaux</a:t>
              </a:r>
            </a:p>
          </p:txBody>
        </p:sp>
        <p:sp>
          <p:nvSpPr>
            <p:cNvPr id="16" name="TextBox 15">
              <a:extLst>
                <a:ext uri="{FF2B5EF4-FFF2-40B4-BE49-F238E27FC236}">
                  <a16:creationId xmlns:a16="http://schemas.microsoft.com/office/drawing/2014/main" id="{3BEFAE89-C884-ED46-B262-4F1F711CAD68}"/>
                </a:ext>
              </a:extLst>
            </p:cNvPr>
            <p:cNvSpPr txBox="1"/>
            <p:nvPr/>
          </p:nvSpPr>
          <p:spPr>
            <a:xfrm>
              <a:off x="3205200" y="2254520"/>
              <a:ext cx="1037676" cy="882165"/>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1914</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RECHERCHE EXCLUSIVE</a:t>
              </a:r>
              <a:r>
                <a:rPr lang="fr-CA" sz="1200" spc="-20" dirty="0"/>
                <a:t> </a:t>
              </a:r>
            </a:p>
            <a:p>
              <a:r>
                <a:rPr lang="fr-CA" sz="1000" spc="-20" dirty="0">
                  <a:solidFill>
                    <a:srgbClr val="34373F"/>
                  </a:solidFill>
                  <a:latin typeface="Calibri" panose="020F0502020204030204" pitchFamily="34" charset="0"/>
                </a:rPr>
                <a:t>Début des activités</a:t>
              </a:r>
            </a:p>
          </p:txBody>
        </p:sp>
        <p:sp>
          <p:nvSpPr>
            <p:cNvPr id="17" name="TextBox 16">
              <a:extLst>
                <a:ext uri="{FF2B5EF4-FFF2-40B4-BE49-F238E27FC236}">
                  <a16:creationId xmlns:a16="http://schemas.microsoft.com/office/drawing/2014/main" id="{C44C42F9-9F09-A943-BD38-D923951BFD59}"/>
                </a:ext>
              </a:extLst>
            </p:cNvPr>
            <p:cNvSpPr txBox="1"/>
            <p:nvPr/>
          </p:nvSpPr>
          <p:spPr>
            <a:xfrm>
              <a:off x="5922740" y="1068703"/>
              <a:ext cx="1659160" cy="851387"/>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1943</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NOM DE L’ENTREPRISE</a:t>
              </a:r>
              <a:r>
                <a:rPr lang="fr-CA" sz="1200" spc="-20" dirty="0"/>
                <a:t> </a:t>
              </a:r>
            </a:p>
            <a:p>
              <a:r>
                <a:rPr lang="fr-CA" sz="1000" spc="-20" dirty="0">
                  <a:solidFill>
                    <a:srgbClr val="34373F"/>
                  </a:solidFill>
                  <a:latin typeface="Calibri" panose="020F0502020204030204" pitchFamily="34" charset="0"/>
                </a:rPr>
                <a:t>Devient « Takeda Pharmaceutical Company Limited »</a:t>
              </a:r>
            </a:p>
          </p:txBody>
        </p:sp>
        <p:sp>
          <p:nvSpPr>
            <p:cNvPr id="18" name="TextBox 17">
              <a:extLst>
                <a:ext uri="{FF2B5EF4-FFF2-40B4-BE49-F238E27FC236}">
                  <a16:creationId xmlns:a16="http://schemas.microsoft.com/office/drawing/2014/main" id="{CC585296-0D43-4B42-A3DF-C3D0D44A724A}"/>
                </a:ext>
              </a:extLst>
            </p:cNvPr>
            <p:cNvSpPr txBox="1"/>
            <p:nvPr/>
          </p:nvSpPr>
          <p:spPr>
            <a:xfrm>
              <a:off x="7735761" y="1068703"/>
              <a:ext cx="1299158" cy="1035911"/>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1949</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OFFRE PUBLIQUE INITIALE </a:t>
              </a:r>
            </a:p>
            <a:p>
              <a:r>
                <a:rPr lang="fr-CA" sz="1000" spc="-20" dirty="0">
                  <a:solidFill>
                    <a:srgbClr val="34373F"/>
                  </a:solidFill>
                  <a:latin typeface="Calibri" panose="020F0502020204030204" pitchFamily="34" charset="0"/>
                </a:rPr>
                <a:t>Takeda est cotée en bourse</a:t>
              </a:r>
            </a:p>
          </p:txBody>
        </p:sp>
        <p:sp>
          <p:nvSpPr>
            <p:cNvPr id="19" name="TextBox 18">
              <a:extLst>
                <a:ext uri="{FF2B5EF4-FFF2-40B4-BE49-F238E27FC236}">
                  <a16:creationId xmlns:a16="http://schemas.microsoft.com/office/drawing/2014/main" id="{0BE499B5-8924-C747-B685-278D31A51376}"/>
                </a:ext>
              </a:extLst>
            </p:cNvPr>
            <p:cNvSpPr txBox="1"/>
            <p:nvPr/>
          </p:nvSpPr>
          <p:spPr>
            <a:xfrm>
              <a:off x="9093754" y="1068703"/>
              <a:ext cx="1719389" cy="1036053"/>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1951</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AFFAIRES À L’INTERNATIONAL</a:t>
              </a:r>
              <a:endParaRPr lang="fr-CA" sz="1000" b="1" spc="-20" dirty="0">
                <a:solidFill>
                  <a:srgbClr val="34373F"/>
                </a:solidFill>
                <a:latin typeface="Calibri" panose="020F0502020204030204" pitchFamily="34" charset="0"/>
                <a:cs typeface="Calibri" panose="020F0502020204030204" pitchFamily="34" charset="0"/>
              </a:endParaRPr>
            </a:p>
            <a:p>
              <a:r>
                <a:rPr lang="fr-CA" sz="1000" spc="-20" dirty="0">
                  <a:solidFill>
                    <a:srgbClr val="34373F"/>
                  </a:solidFill>
                  <a:latin typeface="Calibri" panose="020F0502020204030204" pitchFamily="34" charset="0"/>
                </a:rPr>
                <a:t>Tout d’abord l’Amérique du Nord, l’Amérique centrale et l’Asie</a:t>
              </a:r>
            </a:p>
          </p:txBody>
        </p:sp>
        <p:sp>
          <p:nvSpPr>
            <p:cNvPr id="20" name="TextBox 19">
              <a:extLst>
                <a:ext uri="{FF2B5EF4-FFF2-40B4-BE49-F238E27FC236}">
                  <a16:creationId xmlns:a16="http://schemas.microsoft.com/office/drawing/2014/main" id="{830206A2-6A5B-3944-8678-DF783AA144B4}"/>
                </a:ext>
              </a:extLst>
            </p:cNvPr>
            <p:cNvSpPr txBox="1"/>
            <p:nvPr/>
          </p:nvSpPr>
          <p:spPr>
            <a:xfrm>
              <a:off x="4466546" y="2254518"/>
              <a:ext cx="1622260" cy="1072395"/>
            </a:xfrm>
            <a:prstGeom prst="rect">
              <a:avLst/>
            </a:prstGeom>
            <a:noFill/>
          </p:spPr>
          <p:txBody>
            <a:bodyPr wrap="square" lIns="0" tIns="0" rIns="71981" bIns="35991" rtlCol="0">
              <a:spAutoFit/>
            </a:bodyPr>
            <a:lstStyle/>
            <a:p>
              <a:r>
                <a:rPr lang="fr-CA" sz="1999" b="1" spc="-20" dirty="0">
                  <a:solidFill>
                    <a:srgbClr val="E1242A"/>
                  </a:solidFill>
                  <a:latin typeface="Calibri" panose="020F0502020204030204" pitchFamily="34" charset="0"/>
                </a:rPr>
                <a:t>1940</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LES PRINCIPES </a:t>
              </a:r>
              <a:br>
                <a:rPr lang="fr-CA" sz="1200" b="1" spc="-20" dirty="0">
                  <a:solidFill>
                    <a:srgbClr val="34373F"/>
                  </a:solidFill>
                  <a:latin typeface="Calibri" panose="020F0502020204030204" pitchFamily="34" charset="0"/>
                </a:rPr>
              </a:br>
              <a:r>
                <a:rPr lang="fr-CA" sz="1200" b="1" spc="-20" dirty="0">
                  <a:solidFill>
                    <a:srgbClr val="34373F"/>
                  </a:solidFill>
                  <a:latin typeface="Calibri" panose="020F0502020204030204" pitchFamily="34" charset="0"/>
                </a:rPr>
                <a:t>DE NORI</a:t>
              </a:r>
              <a:r>
                <a:rPr lang="fr-CA" sz="1200" spc="-20" dirty="0"/>
                <a:t> </a:t>
              </a:r>
            </a:p>
            <a:p>
              <a:r>
                <a:rPr lang="fr-CA" sz="1000" spc="-20" dirty="0">
                  <a:solidFill>
                    <a:srgbClr val="34373F"/>
                  </a:solidFill>
                  <a:latin typeface="Calibri" panose="020F0502020204030204" pitchFamily="34" charset="0"/>
                </a:rPr>
                <a:t>qui sous-tendent </a:t>
              </a:r>
              <a:br>
                <a:rPr lang="fr-CA" sz="1000" spc="-20" dirty="0">
                  <a:solidFill>
                    <a:srgbClr val="34373F"/>
                  </a:solidFill>
                  <a:latin typeface="Calibri" panose="020F0502020204030204" pitchFamily="34" charset="0"/>
                </a:rPr>
              </a:br>
              <a:r>
                <a:rPr lang="fr-CA" sz="1000" spc="-20" dirty="0">
                  <a:solidFill>
                    <a:srgbClr val="34373F"/>
                  </a:solidFill>
                  <a:latin typeface="Calibri" panose="020F0502020204030204" pitchFamily="34" charset="0"/>
                </a:rPr>
                <a:t>le Takeda-isme, sont établis</a:t>
              </a:r>
            </a:p>
          </p:txBody>
        </p:sp>
        <p:sp>
          <p:nvSpPr>
            <p:cNvPr id="21" name="TextBox 20">
              <a:extLst>
                <a:ext uri="{FF2B5EF4-FFF2-40B4-BE49-F238E27FC236}">
                  <a16:creationId xmlns:a16="http://schemas.microsoft.com/office/drawing/2014/main" id="{8853CFD1-7425-A94E-BDDE-814F70CFAE6C}"/>
                </a:ext>
              </a:extLst>
            </p:cNvPr>
            <p:cNvSpPr txBox="1"/>
            <p:nvPr/>
          </p:nvSpPr>
          <p:spPr>
            <a:xfrm>
              <a:off x="8033163" y="2254520"/>
              <a:ext cx="1870033" cy="1005275"/>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1950</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PANVITAN®</a:t>
              </a:r>
              <a:r>
                <a:rPr lang="fr-CA" sz="1200" spc="-20" dirty="0"/>
                <a:t> </a:t>
              </a:r>
              <a:r>
                <a:rPr lang="fr-CA" altLang="ja-JP" sz="1200" b="1" spc="-20" dirty="0">
                  <a:solidFill>
                    <a:srgbClr val="34373F"/>
                  </a:solidFill>
                  <a:latin typeface="Calibri" panose="020F0502020204030204" pitchFamily="34" charset="0"/>
                </a:rPr>
                <a:t>ET ALINAMIN® </a:t>
              </a:r>
            </a:p>
            <a:p>
              <a:r>
                <a:rPr lang="fr-CA" sz="1000" spc="-20" dirty="0">
                  <a:solidFill>
                    <a:srgbClr val="34373F"/>
                  </a:solidFill>
                  <a:latin typeface="Calibri" panose="020F0502020204030204" pitchFamily="34" charset="0"/>
                </a:rPr>
                <a:t>Lancement du premier produit de type multivitamine du Japon et d’un dérivé de vitamine B1</a:t>
              </a:r>
            </a:p>
          </p:txBody>
        </p:sp>
        <p:sp>
          <p:nvSpPr>
            <p:cNvPr id="22" name="TextBox 21">
              <a:extLst>
                <a:ext uri="{FF2B5EF4-FFF2-40B4-BE49-F238E27FC236}">
                  <a16:creationId xmlns:a16="http://schemas.microsoft.com/office/drawing/2014/main" id="{DB64C412-3B73-2B47-9EBE-F29B99867F77}"/>
                </a:ext>
              </a:extLst>
            </p:cNvPr>
            <p:cNvSpPr txBox="1"/>
            <p:nvPr/>
          </p:nvSpPr>
          <p:spPr>
            <a:xfrm>
              <a:off x="10060191" y="2243655"/>
              <a:ext cx="1560309" cy="851387"/>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1961</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LOGO DE L’ENTREPRISE</a:t>
              </a:r>
              <a:endParaRPr lang="fr-CA" sz="1000" spc="-20" dirty="0">
                <a:solidFill>
                  <a:srgbClr val="34373F"/>
                </a:solidFill>
                <a:latin typeface="Calibri Light" panose="020F0302020204030204" pitchFamily="34" charset="0"/>
                <a:cs typeface="Calibri Light" panose="020F0302020204030204" pitchFamily="34" charset="0"/>
              </a:endParaRPr>
            </a:p>
            <a:p>
              <a:r>
                <a:rPr lang="fr-CA" sz="1000" spc="-20" dirty="0">
                  <a:solidFill>
                    <a:srgbClr val="34373F"/>
                  </a:solidFill>
                  <a:latin typeface="Calibri" panose="020F0502020204030204" pitchFamily="34" charset="0"/>
                </a:rPr>
                <a:t>Création du logo de Dakiyama actuel</a:t>
              </a:r>
            </a:p>
          </p:txBody>
        </p:sp>
        <p:sp>
          <p:nvSpPr>
            <p:cNvPr id="23" name="TextBox 22">
              <a:extLst>
                <a:ext uri="{FF2B5EF4-FFF2-40B4-BE49-F238E27FC236}">
                  <a16:creationId xmlns:a16="http://schemas.microsoft.com/office/drawing/2014/main" id="{B5E763CC-1B0F-D44C-8A6D-1BBCEC0E38DA}"/>
                </a:ext>
              </a:extLst>
            </p:cNvPr>
            <p:cNvSpPr txBox="1"/>
            <p:nvPr/>
          </p:nvSpPr>
          <p:spPr>
            <a:xfrm>
              <a:off x="10627944" y="5113044"/>
              <a:ext cx="1506906" cy="1189941"/>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1963</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LA TAKEDA SCIENCE FOUNDATION</a:t>
              </a:r>
              <a:r>
                <a:rPr lang="fr-CA" sz="1200" spc="-20" dirty="0"/>
                <a:t> </a:t>
              </a:r>
            </a:p>
            <a:p>
              <a:r>
                <a:rPr lang="fr-CA" sz="1000" spc="-20" dirty="0">
                  <a:solidFill>
                    <a:srgbClr val="34373F"/>
                  </a:solidFill>
                  <a:latin typeface="Calibri" panose="020F0502020204030204" pitchFamily="34" charset="0"/>
                </a:rPr>
                <a:t>est établie pour encourager la recherche et les technologies scientifiques prometteuses</a:t>
              </a:r>
            </a:p>
          </p:txBody>
        </p:sp>
        <p:sp>
          <p:nvSpPr>
            <p:cNvPr id="24" name="TextBox 23">
              <a:extLst>
                <a:ext uri="{FF2B5EF4-FFF2-40B4-BE49-F238E27FC236}">
                  <a16:creationId xmlns:a16="http://schemas.microsoft.com/office/drawing/2014/main" id="{4D133699-BE56-2240-B4D5-3A08CBB452B1}"/>
                </a:ext>
              </a:extLst>
            </p:cNvPr>
            <p:cNvSpPr txBox="1"/>
            <p:nvPr/>
          </p:nvSpPr>
          <p:spPr>
            <a:xfrm>
              <a:off x="9033468" y="5113044"/>
              <a:ext cx="1445467" cy="1189759"/>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1960</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LA FONDATION SHOSHISHA</a:t>
              </a:r>
              <a:endParaRPr lang="fr-CA" sz="1000" spc="-20" dirty="0">
                <a:solidFill>
                  <a:srgbClr val="34373F"/>
                </a:solidFill>
                <a:latin typeface="Calibri Light" panose="020F0302020204030204" pitchFamily="34" charset="0"/>
                <a:cs typeface="Calibri Light" panose="020F0302020204030204" pitchFamily="34" charset="0"/>
              </a:endParaRPr>
            </a:p>
            <a:p>
              <a:r>
                <a:rPr lang="fr-CA" sz="1000" spc="-20" dirty="0">
                  <a:solidFill>
                    <a:srgbClr val="34373F"/>
                  </a:solidFill>
                  <a:latin typeface="Calibri" panose="020F0502020204030204" pitchFamily="34" charset="0"/>
                </a:rPr>
                <a:t>est établie pour soutenir les étudiants talentueux qui contribueront à la société</a:t>
              </a:r>
            </a:p>
          </p:txBody>
        </p:sp>
        <p:sp>
          <p:nvSpPr>
            <p:cNvPr id="25" name="TextBox 24">
              <a:extLst>
                <a:ext uri="{FF2B5EF4-FFF2-40B4-BE49-F238E27FC236}">
                  <a16:creationId xmlns:a16="http://schemas.microsoft.com/office/drawing/2014/main" id="{F916B95C-C8C2-F647-947E-E5162647E1B6}"/>
                </a:ext>
              </a:extLst>
            </p:cNvPr>
            <p:cNvSpPr txBox="1"/>
            <p:nvPr/>
          </p:nvSpPr>
          <p:spPr>
            <a:xfrm>
              <a:off x="4362725" y="5145275"/>
              <a:ext cx="1523725" cy="1036053"/>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1933</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OUVERTURE </a:t>
              </a:r>
              <a:br>
                <a:rPr lang="fr-CA" sz="1200" b="1" spc="-20" dirty="0">
                  <a:solidFill>
                    <a:srgbClr val="34373F"/>
                  </a:solidFill>
                  <a:latin typeface="Calibri" panose="020F0502020204030204" pitchFamily="34" charset="0"/>
                </a:rPr>
              </a:br>
              <a:r>
                <a:rPr lang="fr-CA" sz="1200" b="1" spc="-20" dirty="0">
                  <a:solidFill>
                    <a:srgbClr val="34373F"/>
                  </a:solidFill>
                  <a:latin typeface="Calibri" panose="020F0502020204030204" pitchFamily="34" charset="0"/>
                </a:rPr>
                <a:t>DU JARDIN TAKEDA</a:t>
              </a:r>
              <a:r>
                <a:rPr lang="fr-CA" sz="1200" spc="-20" dirty="0"/>
                <a:t> </a:t>
              </a:r>
            </a:p>
            <a:p>
              <a:r>
                <a:rPr lang="fr-CA" sz="1000" spc="-20" dirty="0">
                  <a:solidFill>
                    <a:srgbClr val="34373F"/>
                  </a:solidFill>
                  <a:latin typeface="Calibri" panose="020F0502020204030204" pitchFamily="34" charset="0"/>
                </a:rPr>
                <a:t>Pur la conservation des plantes médicinales</a:t>
              </a:r>
            </a:p>
          </p:txBody>
        </p:sp>
        <p:pic>
          <p:nvPicPr>
            <p:cNvPr id="30" name="Picture 29">
              <a:extLst>
                <a:ext uri="{FF2B5EF4-FFF2-40B4-BE49-F238E27FC236}">
                  <a16:creationId xmlns:a16="http://schemas.microsoft.com/office/drawing/2014/main" id="{D3178FCB-58DE-EB4B-8503-2A360E3A77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8990" y="3429000"/>
              <a:ext cx="1500809" cy="1502006"/>
            </a:xfrm>
            <a:prstGeom prst="rect">
              <a:avLst/>
            </a:prstGeom>
          </p:spPr>
        </p:pic>
        <p:pic>
          <p:nvPicPr>
            <p:cNvPr id="31" name="Picture 30">
              <a:extLst>
                <a:ext uri="{FF2B5EF4-FFF2-40B4-BE49-F238E27FC236}">
                  <a16:creationId xmlns:a16="http://schemas.microsoft.com/office/drawing/2014/main" id="{8BF7D004-7854-AE4D-87E9-656AAB3BE7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9" y="3429000"/>
              <a:ext cx="1500809" cy="1502006"/>
            </a:xfrm>
            <a:prstGeom prst="rect">
              <a:avLst/>
            </a:prstGeom>
          </p:spPr>
        </p:pic>
        <p:pic>
          <p:nvPicPr>
            <p:cNvPr id="32" name="Picture 31">
              <a:extLst>
                <a:ext uri="{FF2B5EF4-FFF2-40B4-BE49-F238E27FC236}">
                  <a16:creationId xmlns:a16="http://schemas.microsoft.com/office/drawing/2014/main" id="{DC66CEF9-FECF-D04A-B982-72C467F3BC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80722" y="3429000"/>
              <a:ext cx="1500809" cy="1502006"/>
            </a:xfrm>
            <a:prstGeom prst="rect">
              <a:avLst/>
            </a:prstGeom>
          </p:spPr>
        </p:pic>
        <p:pic>
          <p:nvPicPr>
            <p:cNvPr id="33" name="Picture 32">
              <a:extLst>
                <a:ext uri="{FF2B5EF4-FFF2-40B4-BE49-F238E27FC236}">
                  <a16:creationId xmlns:a16="http://schemas.microsoft.com/office/drawing/2014/main" id="{CA242D0C-8040-6747-80F1-85CC12FEF8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18122" y="3429001"/>
              <a:ext cx="1512768" cy="1500809"/>
            </a:xfrm>
            <a:prstGeom prst="rect">
              <a:avLst/>
            </a:prstGeom>
          </p:spPr>
        </p:pic>
        <p:pic>
          <p:nvPicPr>
            <p:cNvPr id="34" name="Picture 33">
              <a:extLst>
                <a:ext uri="{FF2B5EF4-FFF2-40B4-BE49-F238E27FC236}">
                  <a16:creationId xmlns:a16="http://schemas.microsoft.com/office/drawing/2014/main" id="{A6753E78-32A0-B141-B40C-026A745B69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59856" y="3429000"/>
              <a:ext cx="1500809" cy="1502006"/>
            </a:xfrm>
            <a:prstGeom prst="rect">
              <a:avLst/>
            </a:prstGeom>
          </p:spPr>
        </p:pic>
        <p:pic>
          <p:nvPicPr>
            <p:cNvPr id="35" name="Picture 34">
              <a:extLst>
                <a:ext uri="{FF2B5EF4-FFF2-40B4-BE49-F238E27FC236}">
                  <a16:creationId xmlns:a16="http://schemas.microsoft.com/office/drawing/2014/main" id="{0B66D87E-9388-0E47-ACEA-D4916CC2D91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72181" y="3429002"/>
              <a:ext cx="1496206" cy="1496893"/>
            </a:xfrm>
            <a:prstGeom prst="rect">
              <a:avLst/>
            </a:prstGeom>
          </p:spPr>
        </p:pic>
        <p:pic>
          <p:nvPicPr>
            <p:cNvPr id="36" name="Picture 35">
              <a:extLst>
                <a:ext uri="{FF2B5EF4-FFF2-40B4-BE49-F238E27FC236}">
                  <a16:creationId xmlns:a16="http://schemas.microsoft.com/office/drawing/2014/main" id="{550E77BD-F460-1E4C-948A-0D3AC02952D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
            <a:stretch/>
          </p:blipFill>
          <p:spPr>
            <a:xfrm>
              <a:off x="7431812" y="3429001"/>
              <a:ext cx="1526003" cy="1500809"/>
            </a:xfrm>
            <a:prstGeom prst="rect">
              <a:avLst/>
            </a:prstGeom>
          </p:spPr>
        </p:pic>
        <p:sp>
          <p:nvSpPr>
            <p:cNvPr id="28" name="TextBox 27">
              <a:extLst>
                <a:ext uri="{FF2B5EF4-FFF2-40B4-BE49-F238E27FC236}">
                  <a16:creationId xmlns:a16="http://schemas.microsoft.com/office/drawing/2014/main" id="{6D961E74-4681-C044-8693-0BFD09357CE5}"/>
                </a:ext>
              </a:extLst>
            </p:cNvPr>
            <p:cNvSpPr txBox="1"/>
            <p:nvPr/>
          </p:nvSpPr>
          <p:spPr>
            <a:xfrm>
              <a:off x="6312477" y="2254520"/>
              <a:ext cx="1268417" cy="851293"/>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1946</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USINE HIKARI </a:t>
              </a:r>
              <a:endParaRPr lang="fr-CA" sz="1000" b="1" spc="-20" dirty="0">
                <a:solidFill>
                  <a:srgbClr val="34373F"/>
                </a:solidFill>
                <a:latin typeface="Calibri" panose="020F0502020204030204" pitchFamily="34" charset="0"/>
                <a:cs typeface="Calibri" panose="020F0502020204030204" pitchFamily="34" charset="0"/>
              </a:endParaRPr>
            </a:p>
            <a:p>
              <a:r>
                <a:rPr lang="fr-CA" sz="1000" spc="-20" dirty="0">
                  <a:solidFill>
                    <a:srgbClr val="34373F"/>
                  </a:solidFill>
                  <a:latin typeface="Calibri" panose="020F0502020204030204" pitchFamily="34" charset="0"/>
                </a:rPr>
                <a:t>Ouverture dans la préfecture de Yamaguchi</a:t>
              </a:r>
            </a:p>
          </p:txBody>
        </p:sp>
        <p:pic>
          <p:nvPicPr>
            <p:cNvPr id="40" name="Picture 39">
              <a:extLst>
                <a:ext uri="{FF2B5EF4-FFF2-40B4-BE49-F238E27FC236}">
                  <a16:creationId xmlns:a16="http://schemas.microsoft.com/office/drawing/2014/main" id="{28D6D4F9-EFF3-1043-ADB7-8E3028F95B3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93554" y="3568042"/>
              <a:ext cx="2040092" cy="1131495"/>
            </a:xfrm>
            <a:prstGeom prst="rect">
              <a:avLst/>
            </a:prstGeom>
          </p:spPr>
        </p:pic>
        <p:cxnSp>
          <p:nvCxnSpPr>
            <p:cNvPr id="37" name="Straight Connector 36">
              <a:extLst>
                <a:ext uri="{FF2B5EF4-FFF2-40B4-BE49-F238E27FC236}">
                  <a16:creationId xmlns:a16="http://schemas.microsoft.com/office/drawing/2014/main" id="{A28DA629-FCF1-0D4B-ACBA-BAA7F2F88A11}"/>
                </a:ext>
              </a:extLst>
            </p:cNvPr>
            <p:cNvCxnSpPr>
              <a:cxnSpLocks/>
            </p:cNvCxnSpPr>
            <p:nvPr/>
          </p:nvCxnSpPr>
          <p:spPr>
            <a:xfrm>
              <a:off x="1588" y="4931817"/>
              <a:ext cx="1218882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B34FA9-EA0D-B245-A74D-CFC6824B57A1}"/>
                </a:ext>
              </a:extLst>
            </p:cNvPr>
            <p:cNvSpPr txBox="1"/>
            <p:nvPr/>
          </p:nvSpPr>
          <p:spPr>
            <a:xfrm rot="16200000">
              <a:off x="-247843" y="5831049"/>
              <a:ext cx="1215737" cy="184618"/>
            </a:xfrm>
            <a:prstGeom prst="rect">
              <a:avLst/>
            </a:prstGeom>
            <a:noFill/>
          </p:spPr>
          <p:txBody>
            <a:bodyPr wrap="square" lIns="0" tIns="0" rIns="0" bIns="0" rtlCol="0">
              <a:spAutoFit/>
            </a:bodyPr>
            <a:lstStyle/>
            <a:p>
              <a:pPr algn="ctr"/>
              <a:r>
                <a:rPr lang="fr-CA" sz="1200" b="1" spc="-20" dirty="0">
                  <a:solidFill>
                    <a:schemeClr val="accent2"/>
                  </a:solidFill>
                  <a:latin typeface="Calibri" panose="020F0502020204030204" pitchFamily="34" charset="0"/>
                </a:rPr>
                <a:t>POUR LA SOCIÉTÉ</a:t>
              </a:r>
              <a:endParaRPr lang="fr-CA" sz="500" spc="-20" dirty="0">
                <a:solidFill>
                  <a:schemeClr val="accent2"/>
                </a:solidFill>
                <a:latin typeface="Calibri Light" panose="020F0302020204030204" pitchFamily="34" charset="0"/>
                <a:cs typeface="Calibri Light" panose="020F0302020204030204" pitchFamily="34" charset="0"/>
              </a:endParaRPr>
            </a:p>
          </p:txBody>
        </p:sp>
        <p:sp>
          <p:nvSpPr>
            <p:cNvPr id="39" name="TextBox 38">
              <a:extLst>
                <a:ext uri="{FF2B5EF4-FFF2-40B4-BE49-F238E27FC236}">
                  <a16:creationId xmlns:a16="http://schemas.microsoft.com/office/drawing/2014/main" id="{44A29EA6-D19A-3348-B7BF-EB464E17F32A}"/>
                </a:ext>
              </a:extLst>
            </p:cNvPr>
            <p:cNvSpPr txBox="1"/>
            <p:nvPr/>
          </p:nvSpPr>
          <p:spPr>
            <a:xfrm rot="16200000">
              <a:off x="-667343" y="2169120"/>
              <a:ext cx="2054738" cy="184618"/>
            </a:xfrm>
            <a:prstGeom prst="rect">
              <a:avLst/>
            </a:prstGeom>
            <a:noFill/>
          </p:spPr>
          <p:txBody>
            <a:bodyPr wrap="square" lIns="0" tIns="0" rIns="0" bIns="0" rtlCol="0">
              <a:spAutoFit/>
            </a:bodyPr>
            <a:lstStyle/>
            <a:p>
              <a:pPr algn="ctr"/>
              <a:r>
                <a:rPr lang="fr-CA" sz="1200" b="1" spc="-20" dirty="0">
                  <a:solidFill>
                    <a:srgbClr val="E1242A"/>
                  </a:solidFill>
                  <a:latin typeface="Calibri" panose="020F0502020204030204" pitchFamily="34" charset="0"/>
                </a:rPr>
                <a:t>POUR LES AFFAIRES</a:t>
              </a:r>
              <a:endParaRPr lang="fr-CA" sz="500" spc="-20" dirty="0">
                <a:solidFill>
                  <a:srgbClr val="E1242A"/>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54584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0403D5-BADF-E34E-9A91-B311A3000097}"/>
              </a:ext>
            </a:extLst>
          </p:cNvPr>
          <p:cNvSpPr>
            <a:spLocks noGrp="1"/>
          </p:cNvSpPr>
          <p:nvPr>
            <p:ph type="title"/>
          </p:nvPr>
        </p:nvSpPr>
        <p:spPr>
          <a:xfrm>
            <a:off x="606078" y="212404"/>
            <a:ext cx="9940253" cy="685801"/>
          </a:xfrm>
        </p:spPr>
        <p:txBody>
          <a:bodyPr>
            <a:normAutofit/>
          </a:bodyPr>
          <a:lstStyle/>
          <a:p>
            <a:r>
              <a:rPr lang="fr-CA" sz="3200" dirty="0"/>
              <a:t>Notre histoire 1980 – aujourd’hui</a:t>
            </a:r>
            <a:endParaRPr kumimoji="1" lang="fr-CA" altLang="en-US" sz="3200" dirty="0"/>
          </a:p>
        </p:txBody>
      </p:sp>
      <p:grpSp>
        <p:nvGrpSpPr>
          <p:cNvPr id="2" name="Group 1">
            <a:extLst>
              <a:ext uri="{FF2B5EF4-FFF2-40B4-BE49-F238E27FC236}">
                <a16:creationId xmlns:a16="http://schemas.microsoft.com/office/drawing/2014/main" id="{BBAE1C1E-5428-C744-B36A-8B134E55313B}"/>
              </a:ext>
            </a:extLst>
          </p:cNvPr>
          <p:cNvGrpSpPr/>
          <p:nvPr/>
        </p:nvGrpSpPr>
        <p:grpSpPr>
          <a:xfrm>
            <a:off x="1588" y="1050909"/>
            <a:ext cx="12188826" cy="5807091"/>
            <a:chOff x="1588" y="1050909"/>
            <a:chExt cx="12188826" cy="5807091"/>
          </a:xfrm>
        </p:grpSpPr>
        <p:sp>
          <p:nvSpPr>
            <p:cNvPr id="37" name="Rectangle 36">
              <a:extLst>
                <a:ext uri="{FF2B5EF4-FFF2-40B4-BE49-F238E27FC236}">
                  <a16:creationId xmlns:a16="http://schemas.microsoft.com/office/drawing/2014/main" id="{478C99B9-C1B1-E74D-B5BB-6DCAB5C5C539}"/>
                </a:ext>
              </a:extLst>
            </p:cNvPr>
            <p:cNvSpPr/>
            <p:nvPr/>
          </p:nvSpPr>
          <p:spPr>
            <a:xfrm>
              <a:off x="1589" y="4854031"/>
              <a:ext cx="12188824" cy="2003077"/>
            </a:xfrm>
            <a:prstGeom prst="rect">
              <a:avLst/>
            </a:prstGeom>
            <a:solidFill>
              <a:srgbClr val="EDF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799"/>
            </a:p>
          </p:txBody>
        </p:sp>
        <p:grpSp>
          <p:nvGrpSpPr>
            <p:cNvPr id="41" name="Group 40">
              <a:extLst>
                <a:ext uri="{FF2B5EF4-FFF2-40B4-BE49-F238E27FC236}">
                  <a16:creationId xmlns:a16="http://schemas.microsoft.com/office/drawing/2014/main" id="{BD5E1F0C-19C9-3B42-AF84-987CD611CAA8}"/>
                </a:ext>
              </a:extLst>
            </p:cNvPr>
            <p:cNvGrpSpPr/>
            <p:nvPr/>
          </p:nvGrpSpPr>
          <p:grpSpPr>
            <a:xfrm>
              <a:off x="1588" y="3429001"/>
              <a:ext cx="10659842" cy="1500809"/>
              <a:chOff x="0" y="3429000"/>
              <a:chExt cx="10662619" cy="1501200"/>
            </a:xfrm>
            <a:effectLst/>
          </p:grpSpPr>
          <p:pic>
            <p:nvPicPr>
              <p:cNvPr id="55" name="Picture 54">
                <a:extLst>
                  <a:ext uri="{FF2B5EF4-FFF2-40B4-BE49-F238E27FC236}">
                    <a16:creationId xmlns:a16="http://schemas.microsoft.com/office/drawing/2014/main" id="{C592F4BD-E904-844E-8EF3-6649E59D96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8587" y="3429000"/>
                <a:ext cx="1526400" cy="1501200"/>
              </a:xfrm>
              <a:prstGeom prst="rect">
                <a:avLst/>
              </a:prstGeom>
            </p:spPr>
          </p:pic>
          <p:pic>
            <p:nvPicPr>
              <p:cNvPr id="56" name="Picture 55">
                <a:extLst>
                  <a:ext uri="{FF2B5EF4-FFF2-40B4-BE49-F238E27FC236}">
                    <a16:creationId xmlns:a16="http://schemas.microsoft.com/office/drawing/2014/main" id="{C9515F14-BE1E-DB4B-A7EF-7FD673E7EF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6095263" y="3429000"/>
                <a:ext cx="1526400" cy="1501200"/>
              </a:xfrm>
              <a:prstGeom prst="rect">
                <a:avLst/>
              </a:prstGeom>
            </p:spPr>
          </p:pic>
          <p:pic>
            <p:nvPicPr>
              <p:cNvPr id="57" name="Picture 56">
                <a:extLst>
                  <a:ext uri="{FF2B5EF4-FFF2-40B4-BE49-F238E27FC236}">
                    <a16:creationId xmlns:a16="http://schemas.microsoft.com/office/drawing/2014/main" id="{F4E2117A-50C5-0242-AB01-280B999EDD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a:stretch/>
            </p:blipFill>
            <p:spPr>
              <a:xfrm>
                <a:off x="7623125" y="3429000"/>
                <a:ext cx="1526400" cy="1501200"/>
              </a:xfrm>
              <a:prstGeom prst="rect">
                <a:avLst/>
              </a:prstGeom>
            </p:spPr>
          </p:pic>
          <p:pic>
            <p:nvPicPr>
              <p:cNvPr id="58" name="Picture 57">
                <a:extLst>
                  <a:ext uri="{FF2B5EF4-FFF2-40B4-BE49-F238E27FC236}">
                    <a16:creationId xmlns:a16="http://schemas.microsoft.com/office/drawing/2014/main" id="{92025161-15A4-2C40-A7A3-03FEAC394D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42187" y="3429000"/>
                <a:ext cx="1526400" cy="1501200"/>
              </a:xfrm>
              <a:prstGeom prst="rect">
                <a:avLst/>
              </a:prstGeom>
            </p:spPr>
          </p:pic>
          <p:pic>
            <p:nvPicPr>
              <p:cNvPr id="59" name="Picture 58">
                <a:extLst>
                  <a:ext uri="{FF2B5EF4-FFF2-40B4-BE49-F238E27FC236}">
                    <a16:creationId xmlns:a16="http://schemas.microsoft.com/office/drawing/2014/main" id="{D118DCFA-2094-934B-8BC4-BFBFCBE8D07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
              <a:stretch/>
            </p:blipFill>
            <p:spPr>
              <a:xfrm>
                <a:off x="0" y="3429000"/>
                <a:ext cx="1526400" cy="1501200"/>
              </a:xfrm>
              <a:prstGeom prst="rect">
                <a:avLst/>
              </a:prstGeom>
            </p:spPr>
          </p:pic>
          <p:pic>
            <p:nvPicPr>
              <p:cNvPr id="60" name="Picture 59">
                <a:extLst>
                  <a:ext uri="{FF2B5EF4-FFF2-40B4-BE49-F238E27FC236}">
                    <a16:creationId xmlns:a16="http://schemas.microsoft.com/office/drawing/2014/main" id="{F03E9719-A07E-AE46-A76D-60D7E0280D9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27390" y="3429000"/>
                <a:ext cx="1526400" cy="1501200"/>
              </a:xfrm>
              <a:prstGeom prst="rect">
                <a:avLst/>
              </a:prstGeom>
            </p:spPr>
          </p:pic>
          <p:pic>
            <p:nvPicPr>
              <p:cNvPr id="61" name="Picture 8">
                <a:extLst>
                  <a:ext uri="{FF2B5EF4-FFF2-40B4-BE49-F238E27FC236}">
                    <a16:creationId xmlns:a16="http://schemas.microsoft.com/office/drawing/2014/main" id="{318EAB3E-5330-7E42-AF14-299C021CBC1B}"/>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150160" y="3429000"/>
                <a:ext cx="1512459" cy="1501200"/>
              </a:xfrm>
              <a:prstGeom prst="rect">
                <a:avLst/>
              </a:prstGeom>
            </p:spPr>
          </p:pic>
        </p:grpSp>
        <p:sp>
          <p:nvSpPr>
            <p:cNvPr id="42" name="TextBox 41">
              <a:extLst>
                <a:ext uri="{FF2B5EF4-FFF2-40B4-BE49-F238E27FC236}">
                  <a16:creationId xmlns:a16="http://schemas.microsoft.com/office/drawing/2014/main" id="{D822F82B-F766-0340-B74A-9967B5164F24}"/>
                </a:ext>
              </a:extLst>
            </p:cNvPr>
            <p:cNvSpPr txBox="1"/>
            <p:nvPr/>
          </p:nvSpPr>
          <p:spPr>
            <a:xfrm rot="16200000">
              <a:off x="-247843" y="5831049"/>
              <a:ext cx="1215737" cy="184618"/>
            </a:xfrm>
            <a:prstGeom prst="rect">
              <a:avLst/>
            </a:prstGeom>
            <a:noFill/>
          </p:spPr>
          <p:txBody>
            <a:bodyPr wrap="square" lIns="0" tIns="0" rIns="0" bIns="0" rtlCol="0">
              <a:spAutoFit/>
            </a:bodyPr>
            <a:lstStyle/>
            <a:p>
              <a:pPr algn="ctr"/>
              <a:r>
                <a:rPr lang="fr-CA" sz="1200" b="1" dirty="0">
                  <a:solidFill>
                    <a:schemeClr val="accent2"/>
                  </a:solidFill>
                  <a:latin typeface="Calibri" panose="020F0502020204030204" pitchFamily="34" charset="0"/>
                </a:rPr>
                <a:t>POUR LA SOCIÉTÉ</a:t>
              </a:r>
              <a:endParaRPr lang="fr-CA" sz="500" spc="200" dirty="0">
                <a:solidFill>
                  <a:schemeClr val="accent2"/>
                </a:solidFill>
                <a:latin typeface="Calibri Light" panose="020F0302020204030204" pitchFamily="34" charset="0"/>
                <a:cs typeface="Calibri Light" panose="020F0302020204030204" pitchFamily="34" charset="0"/>
              </a:endParaRPr>
            </a:p>
          </p:txBody>
        </p:sp>
        <p:sp>
          <p:nvSpPr>
            <p:cNvPr id="43" name="TextBox 42">
              <a:extLst>
                <a:ext uri="{FF2B5EF4-FFF2-40B4-BE49-F238E27FC236}">
                  <a16:creationId xmlns:a16="http://schemas.microsoft.com/office/drawing/2014/main" id="{772E830E-1040-3E4F-AF82-2F003A49E0D4}"/>
                </a:ext>
              </a:extLst>
            </p:cNvPr>
            <p:cNvSpPr txBox="1"/>
            <p:nvPr/>
          </p:nvSpPr>
          <p:spPr>
            <a:xfrm rot="16200000">
              <a:off x="-667343" y="2169120"/>
              <a:ext cx="2054738" cy="184618"/>
            </a:xfrm>
            <a:prstGeom prst="rect">
              <a:avLst/>
            </a:prstGeom>
            <a:noFill/>
          </p:spPr>
          <p:txBody>
            <a:bodyPr wrap="square" lIns="0" tIns="0" rIns="0" bIns="0" rtlCol="0">
              <a:spAutoFit/>
            </a:bodyPr>
            <a:lstStyle/>
            <a:p>
              <a:pPr algn="ctr"/>
              <a:r>
                <a:rPr lang="fr-CA" sz="1200" b="1" dirty="0">
                  <a:solidFill>
                    <a:srgbClr val="E1242A"/>
                  </a:solidFill>
                  <a:latin typeface="Calibri" panose="020F0502020204030204" pitchFamily="34" charset="0"/>
                </a:rPr>
                <a:t>POUR LES AFFAIRES</a:t>
              </a:r>
              <a:endParaRPr lang="fr-CA" sz="500" spc="200" dirty="0">
                <a:solidFill>
                  <a:srgbClr val="E1242A"/>
                </a:solidFill>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84488DDB-AFC6-A44C-8B67-AE5443B5574A}"/>
                </a:ext>
              </a:extLst>
            </p:cNvPr>
            <p:cNvSpPr txBox="1"/>
            <p:nvPr/>
          </p:nvSpPr>
          <p:spPr>
            <a:xfrm>
              <a:off x="691171" y="1068702"/>
              <a:ext cx="1892372" cy="1189941"/>
            </a:xfrm>
            <a:prstGeom prst="rect">
              <a:avLst/>
            </a:prstGeom>
            <a:noFill/>
            <a:effectLst/>
          </p:spPr>
          <p:txBody>
            <a:bodyPr wrap="square" lIns="0" tIns="0" rIns="0" bIns="0" rtlCol="0">
              <a:spAutoFit/>
            </a:bodyPr>
            <a:lstStyle/>
            <a:p>
              <a:r>
                <a:rPr lang="fr-CA" sz="1999" b="1" spc="-20" dirty="0">
                  <a:solidFill>
                    <a:srgbClr val="E1242A"/>
                  </a:solidFill>
                  <a:latin typeface="Calibri" panose="020F0502020204030204" pitchFamily="34" charset="0"/>
                </a:rPr>
                <a:t>ANNÉES 80 ET 90</a:t>
              </a:r>
              <a:endParaRPr lang="fr-CA" sz="23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EXPANSION DES AFFAIRES À L’INTERNATIONAL</a:t>
              </a:r>
            </a:p>
            <a:p>
              <a:r>
                <a:rPr lang="fr-CA" sz="1000" spc="-20" dirty="0">
                  <a:solidFill>
                    <a:srgbClr val="34373F"/>
                  </a:solidFill>
                  <a:latin typeface="Calibri" panose="020F0502020204030204" pitchFamily="34" charset="0"/>
                </a:rPr>
                <a:t>accélère avec le lancement de la </a:t>
              </a:r>
              <a:r>
                <a:rPr lang="fr-CA" sz="1000" spc="-20" dirty="0" err="1">
                  <a:solidFill>
                    <a:srgbClr val="34373F"/>
                  </a:solidFill>
                  <a:latin typeface="Calibri" panose="020F0502020204030204" pitchFamily="34" charset="0"/>
                </a:rPr>
                <a:t>leuproréline</a:t>
              </a:r>
              <a:r>
                <a:rPr lang="fr-CA" sz="1000" spc="-20" dirty="0">
                  <a:solidFill>
                    <a:srgbClr val="34373F"/>
                  </a:solidFill>
                  <a:latin typeface="Calibri" panose="020F0502020204030204" pitchFamily="34" charset="0"/>
                </a:rPr>
                <a:t>, du lansoprazole, du </a:t>
              </a:r>
              <a:r>
                <a:rPr lang="fr-CA" sz="1000" spc="-20" dirty="0" err="1">
                  <a:solidFill>
                    <a:srgbClr val="34373F"/>
                  </a:solidFill>
                  <a:latin typeface="Calibri" panose="020F0502020204030204" pitchFamily="34" charset="0"/>
                </a:rPr>
                <a:t>candésartan</a:t>
              </a:r>
              <a:r>
                <a:rPr lang="fr-CA" sz="1000" spc="-20" dirty="0">
                  <a:solidFill>
                    <a:srgbClr val="34373F"/>
                  </a:solidFill>
                  <a:latin typeface="Calibri" panose="020F0502020204030204" pitchFamily="34" charset="0"/>
                </a:rPr>
                <a:t> et de la pioglitazone</a:t>
              </a:r>
            </a:p>
          </p:txBody>
        </p:sp>
        <p:sp>
          <p:nvSpPr>
            <p:cNvPr id="45" name="TextBox 44">
              <a:extLst>
                <a:ext uri="{FF2B5EF4-FFF2-40B4-BE49-F238E27FC236}">
                  <a16:creationId xmlns:a16="http://schemas.microsoft.com/office/drawing/2014/main" id="{E059BA9E-3A67-9541-8A34-21E983FCFC8F}"/>
                </a:ext>
              </a:extLst>
            </p:cNvPr>
            <p:cNvSpPr txBox="1"/>
            <p:nvPr/>
          </p:nvSpPr>
          <p:spPr>
            <a:xfrm>
              <a:off x="4677066" y="1068703"/>
              <a:ext cx="1709093" cy="851387"/>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2011</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AQUISITION DE NYCOMED</a:t>
              </a:r>
            </a:p>
            <a:p>
              <a:r>
                <a:rPr lang="fr-CA" sz="1000" spc="-20" dirty="0">
                  <a:solidFill>
                    <a:srgbClr val="34373F"/>
                  </a:solidFill>
                  <a:latin typeface="Calibri" panose="020F0502020204030204" pitchFamily="34" charset="0"/>
                </a:rPr>
                <a:t>étend l’empreinte mondiale de Takeda dans plus de 70 pays</a:t>
              </a:r>
            </a:p>
          </p:txBody>
        </p:sp>
        <p:sp>
          <p:nvSpPr>
            <p:cNvPr id="46" name="TextBox 45">
              <a:extLst>
                <a:ext uri="{FF2B5EF4-FFF2-40B4-BE49-F238E27FC236}">
                  <a16:creationId xmlns:a16="http://schemas.microsoft.com/office/drawing/2014/main" id="{0CCED04C-CD1F-2842-A170-E12418D6582B}"/>
                </a:ext>
              </a:extLst>
            </p:cNvPr>
            <p:cNvSpPr txBox="1"/>
            <p:nvPr/>
          </p:nvSpPr>
          <p:spPr>
            <a:xfrm>
              <a:off x="9924353" y="5047377"/>
              <a:ext cx="2169323" cy="1159163"/>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2019</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INITIATIVE DE TAKEDA 2 </a:t>
              </a:r>
            </a:p>
            <a:p>
              <a:r>
                <a:rPr lang="fr-CA" sz="1000" spc="-20" dirty="0">
                  <a:solidFill>
                    <a:srgbClr val="34373F"/>
                  </a:solidFill>
                  <a:latin typeface="Calibri" panose="020F0502020204030204" pitchFamily="34" charset="0"/>
                </a:rPr>
                <a:t>lancée pour améliorer la santé maternelle et infantile en intégrant des services de qualité en matière de VIH, de tuberculose et de paludisme en Afrique</a:t>
              </a:r>
            </a:p>
          </p:txBody>
        </p:sp>
        <p:sp>
          <p:nvSpPr>
            <p:cNvPr id="47" name="TextBox 46">
              <a:extLst>
                <a:ext uri="{FF2B5EF4-FFF2-40B4-BE49-F238E27FC236}">
                  <a16:creationId xmlns:a16="http://schemas.microsoft.com/office/drawing/2014/main" id="{DEC28B6A-FEE5-6243-98D1-DDAF48EE4424}"/>
                </a:ext>
              </a:extLst>
            </p:cNvPr>
            <p:cNvSpPr txBox="1"/>
            <p:nvPr/>
          </p:nvSpPr>
          <p:spPr>
            <a:xfrm>
              <a:off x="2780457" y="5047376"/>
              <a:ext cx="1576628" cy="856422"/>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2009</a:t>
              </a:r>
              <a:endParaRPr lang="fr-CA" sz="2799" b="1" spc="-20" dirty="0">
                <a:solidFill>
                  <a:srgbClr val="E1242A"/>
                </a:solidFill>
                <a:latin typeface="Calibri" panose="020F0502020204030204" pitchFamily="34" charset="0"/>
                <a:cs typeface="Calibri" panose="020F0502020204030204" pitchFamily="34" charset="0"/>
              </a:endParaRPr>
            </a:p>
            <a:p>
              <a:pPr>
                <a:spcAft>
                  <a:spcPts val="200"/>
                </a:spcAft>
              </a:pPr>
              <a:r>
                <a:rPr lang="fr-CA" sz="1000" spc="-20" dirty="0">
                  <a:solidFill>
                    <a:srgbClr val="34373F"/>
                  </a:solidFill>
                  <a:latin typeface="Calibri" panose="020F0502020204030204" pitchFamily="34" charset="0"/>
                </a:rPr>
                <a:t>Takeda se joint au </a:t>
              </a:r>
            </a:p>
            <a:p>
              <a:r>
                <a:rPr lang="fr-CA" sz="1200" b="1" spc="-20" dirty="0">
                  <a:solidFill>
                    <a:srgbClr val="34373F"/>
                  </a:solidFill>
                  <a:latin typeface="Calibri" panose="020F0502020204030204" pitchFamily="34" charset="0"/>
                </a:rPr>
                <a:t>PACTE MONDIAL DES NATIONS UNIES</a:t>
              </a:r>
              <a:endParaRPr lang="fr-CA" sz="1000" b="1" spc="-20" dirty="0">
                <a:solidFill>
                  <a:srgbClr val="34373F"/>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3882A2F-2B8A-B344-B5B4-12CA2030D84D}"/>
                </a:ext>
              </a:extLst>
            </p:cNvPr>
            <p:cNvSpPr txBox="1"/>
            <p:nvPr/>
          </p:nvSpPr>
          <p:spPr>
            <a:xfrm>
              <a:off x="2780457" y="1068703"/>
              <a:ext cx="1464608" cy="1035911"/>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2008</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MILLENNIUM PHARMACEUTICALS</a:t>
              </a:r>
            </a:p>
            <a:p>
              <a:r>
                <a:rPr lang="fr-CA" sz="1000" spc="-20" dirty="0">
                  <a:solidFill>
                    <a:srgbClr val="34373F"/>
                  </a:solidFill>
                  <a:latin typeface="Calibri" panose="020F0502020204030204" pitchFamily="34" charset="0"/>
                </a:rPr>
                <a:t>l’acquisition renforce l’innovation en oncologie</a:t>
              </a:r>
            </a:p>
          </p:txBody>
        </p:sp>
        <p:sp>
          <p:nvSpPr>
            <p:cNvPr id="50" name="TextBox 49">
              <a:extLst>
                <a:ext uri="{FF2B5EF4-FFF2-40B4-BE49-F238E27FC236}">
                  <a16:creationId xmlns:a16="http://schemas.microsoft.com/office/drawing/2014/main" id="{6AE07900-C2E0-4144-83EF-8B332AD34620}"/>
                </a:ext>
              </a:extLst>
            </p:cNvPr>
            <p:cNvSpPr txBox="1"/>
            <p:nvPr/>
          </p:nvSpPr>
          <p:spPr>
            <a:xfrm>
              <a:off x="9921513" y="1050909"/>
              <a:ext cx="2125343" cy="1133951"/>
            </a:xfrm>
            <a:prstGeom prst="rect">
              <a:avLst/>
            </a:prstGeom>
            <a:solidFill>
              <a:schemeClr val="bg1">
                <a:alpha val="80000"/>
              </a:schemeClr>
            </a:solidFill>
          </p:spPr>
          <p:txBody>
            <a:bodyPr wrap="square" lIns="0" tIns="0" rIns="71981" bIns="35991" rtlCol="0">
              <a:spAutoFit/>
            </a:bodyPr>
            <a:lstStyle/>
            <a:p>
              <a:r>
                <a:rPr lang="fr-CA" sz="1999" b="1" spc="-20" dirty="0">
                  <a:solidFill>
                    <a:srgbClr val="E1242A"/>
                  </a:solidFill>
                  <a:latin typeface="Calibri" panose="020F0502020204030204" pitchFamily="34" charset="0"/>
                </a:rPr>
                <a:t>2019</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ACQUISITION DE SHIRE</a:t>
              </a:r>
              <a:r>
                <a:rPr lang="fr-CA" spc="-20" dirty="0"/>
                <a:t> </a:t>
              </a:r>
            </a:p>
            <a:p>
              <a:r>
                <a:rPr lang="fr-CA" sz="1000" spc="-20" dirty="0">
                  <a:solidFill>
                    <a:srgbClr val="34373F"/>
                  </a:solidFill>
                  <a:latin typeface="Calibri" panose="020F0502020204030204" pitchFamily="34" charset="0"/>
                </a:rPr>
                <a:t>faisant de Takeda un leader mondial en biopharmaceutique avec une présence dans environ 80 pays</a:t>
              </a:r>
              <a:endParaRPr lang="fr-CA" sz="1000" strike="sngStrike" spc="-20" dirty="0">
                <a:solidFill>
                  <a:srgbClr val="34373F"/>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FA042F2F-6EA3-3441-AF5D-5E3A54B2E02C}"/>
                </a:ext>
              </a:extLst>
            </p:cNvPr>
            <p:cNvSpPr txBox="1"/>
            <p:nvPr/>
          </p:nvSpPr>
          <p:spPr>
            <a:xfrm>
              <a:off x="4568987" y="5047377"/>
              <a:ext cx="1359866" cy="1159163"/>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2010</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INITIATIVE DE TAKEDA</a:t>
              </a:r>
            </a:p>
            <a:p>
              <a:r>
                <a:rPr lang="fr-CA" sz="1000" spc="-20" dirty="0">
                  <a:solidFill>
                    <a:srgbClr val="34373F"/>
                  </a:solidFill>
                  <a:latin typeface="Calibri" panose="020F0502020204030204" pitchFamily="34" charset="0"/>
                </a:rPr>
                <a:t>formée pour soutenir le développement des professionnels de la santé en Afrique </a:t>
              </a:r>
            </a:p>
          </p:txBody>
        </p:sp>
        <p:sp>
          <p:nvSpPr>
            <p:cNvPr id="52" name="TextBox 51">
              <a:extLst>
                <a:ext uri="{FF2B5EF4-FFF2-40B4-BE49-F238E27FC236}">
                  <a16:creationId xmlns:a16="http://schemas.microsoft.com/office/drawing/2014/main" id="{5ACACFC2-6CBA-5E43-9D55-D866B2DBE860}"/>
                </a:ext>
              </a:extLst>
            </p:cNvPr>
            <p:cNvSpPr txBox="1"/>
            <p:nvPr/>
          </p:nvSpPr>
          <p:spPr>
            <a:xfrm>
              <a:off x="6386285" y="5047376"/>
              <a:ext cx="3190333" cy="1810624"/>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2016</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ACCÈS AUX MÉDICAMENTS</a:t>
              </a:r>
            </a:p>
            <a:p>
              <a:pPr>
                <a:spcAft>
                  <a:spcPts val="600"/>
                </a:spcAft>
              </a:pPr>
              <a:r>
                <a:rPr lang="fr-CA" sz="1000" spc="-20" dirty="0">
                  <a:solidFill>
                    <a:srgbClr val="34373F"/>
                  </a:solidFill>
                  <a:latin typeface="Calibri" panose="020F0502020204030204" pitchFamily="34" charset="0"/>
                </a:rPr>
                <a:t>lancement d’un programme visant à améliorer l’accès aux soins et aux traitements pour les patients dans les collectivités mal desservies</a:t>
              </a:r>
            </a:p>
            <a:p>
              <a:pPr>
                <a:spcAft>
                  <a:spcPts val="400"/>
                </a:spcAft>
              </a:pPr>
              <a:r>
                <a:rPr lang="fr-CA" sz="1200" b="1" spc="-20" dirty="0">
                  <a:solidFill>
                    <a:srgbClr val="34373F"/>
                  </a:solidFill>
                  <a:latin typeface="Calibri" panose="020F0502020204030204" pitchFamily="34" charset="0"/>
                </a:rPr>
                <a:t>PROGRAMME MONDIAL EN MATIÈRE DE RESPONSABILITÉ SOCIALE DE L’ENTREPRISE </a:t>
              </a:r>
            </a:p>
            <a:p>
              <a:r>
                <a:rPr lang="fr-CA" sz="1000" spc="-20" dirty="0">
                  <a:solidFill>
                    <a:srgbClr val="34373F"/>
                  </a:solidFill>
                  <a:latin typeface="Calibri" panose="020F0502020204030204" pitchFamily="34" charset="0"/>
                </a:rPr>
                <a:t>lancé pour contribuer à l’amélioration de la santé des gens grâce à la prévention des maladies.  </a:t>
              </a:r>
            </a:p>
          </p:txBody>
        </p:sp>
        <p:sp>
          <p:nvSpPr>
            <p:cNvPr id="53" name="TextBox 52">
              <a:extLst>
                <a:ext uri="{FF2B5EF4-FFF2-40B4-BE49-F238E27FC236}">
                  <a16:creationId xmlns:a16="http://schemas.microsoft.com/office/drawing/2014/main" id="{53F9C91C-9301-0640-AE73-696581CC2B67}"/>
                </a:ext>
              </a:extLst>
            </p:cNvPr>
            <p:cNvSpPr txBox="1"/>
            <p:nvPr/>
          </p:nvSpPr>
          <p:spPr>
            <a:xfrm>
              <a:off x="6818157" y="1068702"/>
              <a:ext cx="2790300" cy="2185085"/>
            </a:xfrm>
            <a:prstGeom prst="rect">
              <a:avLst/>
            </a:prstGeom>
            <a:noFill/>
          </p:spPr>
          <p:txBody>
            <a:bodyPr wrap="square" lIns="0" tIns="0" rIns="0" bIns="0" rtlCol="0">
              <a:spAutoFit/>
            </a:bodyPr>
            <a:lstStyle/>
            <a:p>
              <a:r>
                <a:rPr lang="fr-CA" sz="1999" b="1" spc="-20" dirty="0">
                  <a:solidFill>
                    <a:srgbClr val="E1242A"/>
                  </a:solidFill>
                  <a:latin typeface="Calibri" panose="020F0502020204030204" pitchFamily="34" charset="0"/>
                </a:rPr>
                <a:t>2018</a:t>
              </a:r>
              <a:endParaRPr lang="fr-CA" sz="2799" b="1" spc="-20" dirty="0">
                <a:solidFill>
                  <a:srgbClr val="E1242A"/>
                </a:solidFill>
                <a:latin typeface="Calibri" panose="020F0502020204030204" pitchFamily="34" charset="0"/>
                <a:cs typeface="Calibri" panose="020F0502020204030204" pitchFamily="34" charset="0"/>
              </a:endParaRPr>
            </a:p>
            <a:p>
              <a:pPr>
                <a:spcAft>
                  <a:spcPts val="400"/>
                </a:spcAft>
              </a:pPr>
              <a:r>
                <a:rPr lang="fr-CA" sz="1200" b="1" spc="-20" dirty="0">
                  <a:solidFill>
                    <a:srgbClr val="34373F"/>
                  </a:solidFill>
                  <a:latin typeface="Calibri" panose="020F0502020204030204" pitchFamily="34" charset="0"/>
                </a:rPr>
                <a:t>COTATION À LA BOURSE DE NEW YORK</a:t>
              </a:r>
              <a:r>
                <a:rPr lang="fr-CA" spc="-20" dirty="0"/>
                <a:t> </a:t>
              </a:r>
            </a:p>
            <a:p>
              <a:pPr>
                <a:spcAft>
                  <a:spcPts val="600"/>
                </a:spcAft>
              </a:pPr>
              <a:r>
                <a:rPr lang="fr-CA" sz="1000" spc="-20" dirty="0">
                  <a:solidFill>
                    <a:srgbClr val="34373F"/>
                  </a:solidFill>
                  <a:latin typeface="Calibri" panose="020F0502020204030204" pitchFamily="34" charset="0"/>
                </a:rPr>
                <a:t>La seule société pharmaceutique cotée à la fois à la TSE et à la NYSE</a:t>
              </a:r>
            </a:p>
            <a:p>
              <a:pPr>
                <a:spcAft>
                  <a:spcPts val="400"/>
                </a:spcAft>
              </a:pPr>
              <a:r>
                <a:rPr lang="fr-CA" sz="1200" b="1" spc="-20" dirty="0">
                  <a:solidFill>
                    <a:srgbClr val="34373F"/>
                  </a:solidFill>
                  <a:latin typeface="Calibri" panose="020F0502020204030204" pitchFamily="34" charset="0"/>
                </a:rPr>
                <a:t>LE SHONAN HEALTH INNOVATION PARK</a:t>
              </a:r>
            </a:p>
            <a:p>
              <a:pPr>
                <a:spcAft>
                  <a:spcPts val="600"/>
                </a:spcAft>
              </a:pPr>
              <a:r>
                <a:rPr lang="fr-CA" sz="1000" spc="-20" dirty="0">
                  <a:solidFill>
                    <a:srgbClr val="34373F"/>
                  </a:solidFill>
                  <a:latin typeface="Calibri" panose="020F0502020204030204" pitchFamily="34" charset="0"/>
                </a:rPr>
                <a:t>ouvre en tant que premier écosystème d’innovation ouvert dirigé par le secteur pharmaceutique au Japon</a:t>
              </a:r>
            </a:p>
            <a:p>
              <a:pPr>
                <a:spcAft>
                  <a:spcPts val="400"/>
                </a:spcAft>
              </a:pPr>
              <a:r>
                <a:rPr lang="fr-CA" sz="1200" b="1" spc="-20" dirty="0">
                  <a:solidFill>
                    <a:srgbClr val="34373F"/>
                  </a:solidFill>
                  <a:latin typeface="Calibri" panose="020F0502020204030204" pitchFamily="34" charset="0"/>
                </a:rPr>
                <a:t>SIÈGE SOCIAL MONDIAL DE TAKEDA </a:t>
              </a:r>
              <a:endParaRPr lang="fr-CA" sz="1000" b="1" spc="-20" dirty="0">
                <a:solidFill>
                  <a:srgbClr val="34373F"/>
                </a:solidFill>
                <a:latin typeface="Calibri Light" panose="020F0302020204030204" pitchFamily="34" charset="0"/>
                <a:cs typeface="Calibri Light" panose="020F0302020204030204" pitchFamily="34" charset="0"/>
              </a:endParaRPr>
            </a:p>
            <a:p>
              <a:pPr>
                <a:spcAft>
                  <a:spcPts val="400"/>
                </a:spcAft>
              </a:pPr>
              <a:r>
                <a:rPr lang="fr-CA" sz="1000" spc="-20" dirty="0">
                  <a:solidFill>
                    <a:srgbClr val="34373F"/>
                  </a:solidFill>
                  <a:latin typeface="Calibri" panose="020F0502020204030204" pitchFamily="34" charset="0"/>
                </a:rPr>
                <a:t>ouvre à Tokyo, offrant un environnement qui favorise la diversité des styles de travail</a:t>
              </a:r>
            </a:p>
          </p:txBody>
        </p:sp>
        <p:pic>
          <p:nvPicPr>
            <p:cNvPr id="54" name="Grafik 1">
              <a:extLst>
                <a:ext uri="{FF2B5EF4-FFF2-40B4-BE49-F238E27FC236}">
                  <a16:creationId xmlns:a16="http://schemas.microsoft.com/office/drawing/2014/main" id="{E4F270EC-19C7-6749-9E8F-C2905EA5BDB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2054"/>
            <a:stretch/>
          </p:blipFill>
          <p:spPr bwMode="auto">
            <a:xfrm>
              <a:off x="10654210" y="3429002"/>
              <a:ext cx="1536204" cy="1519663"/>
            </a:xfrm>
            <a:prstGeom prst="rect">
              <a:avLst/>
            </a:prstGeom>
            <a:noFill/>
            <a:ln w="9525">
              <a:noFill/>
              <a:miter lim="800000"/>
              <a:headEnd/>
              <a:tailEnd/>
            </a:ln>
          </p:spPr>
        </p:pic>
        <p:cxnSp>
          <p:nvCxnSpPr>
            <p:cNvPr id="3" name="Straight Connector 2">
              <a:extLst>
                <a:ext uri="{FF2B5EF4-FFF2-40B4-BE49-F238E27FC236}">
                  <a16:creationId xmlns:a16="http://schemas.microsoft.com/office/drawing/2014/main" id="{86172A04-F80C-A148-8ACB-007E351F7A0E}"/>
                </a:ext>
              </a:extLst>
            </p:cNvPr>
            <p:cNvCxnSpPr>
              <a:cxnSpLocks/>
            </p:cNvCxnSpPr>
            <p:nvPr/>
          </p:nvCxnSpPr>
          <p:spPr>
            <a:xfrm>
              <a:off x="1588" y="4931817"/>
              <a:ext cx="12188825" cy="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762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DAEC3D-BBC9-6A4C-8878-AF21267C7D2C}"/>
              </a:ext>
            </a:extLst>
          </p:cNvPr>
          <p:cNvSpPr>
            <a:spLocks noGrp="1"/>
          </p:cNvSpPr>
          <p:nvPr>
            <p:ph type="title"/>
          </p:nvPr>
        </p:nvSpPr>
        <p:spPr>
          <a:xfrm>
            <a:off x="606078" y="198181"/>
            <a:ext cx="9940253" cy="685801"/>
          </a:xfrm>
        </p:spPr>
        <p:txBody>
          <a:bodyPr>
            <a:normAutofit/>
          </a:bodyPr>
          <a:lstStyle/>
          <a:p>
            <a:r>
              <a:rPr lang="fr-CA" sz="3200" dirty="0"/>
              <a:t>Structure de gouvernance d’entreprise</a:t>
            </a:r>
            <a:endParaRPr kumimoji="1" lang="fr-CA" altLang="en-US" sz="3200" dirty="0"/>
          </a:p>
        </p:txBody>
      </p:sp>
      <p:grpSp>
        <p:nvGrpSpPr>
          <p:cNvPr id="58" name="Group 57">
            <a:extLst>
              <a:ext uri="{FF2B5EF4-FFF2-40B4-BE49-F238E27FC236}">
                <a16:creationId xmlns:a16="http://schemas.microsoft.com/office/drawing/2014/main" id="{FCB45F11-0C5B-E544-8184-41941710EA79}"/>
              </a:ext>
            </a:extLst>
          </p:cNvPr>
          <p:cNvGrpSpPr/>
          <p:nvPr/>
        </p:nvGrpSpPr>
        <p:grpSpPr>
          <a:xfrm>
            <a:off x="4571998" y="6477066"/>
            <a:ext cx="3044241" cy="288000"/>
            <a:chOff x="9182171" y="1267063"/>
            <a:chExt cx="2398701" cy="288000"/>
          </a:xfrm>
        </p:grpSpPr>
        <p:sp>
          <p:nvSpPr>
            <p:cNvPr id="170" name="正方形/長方形 56">
              <a:hlinkClick r:id="rId3"/>
              <a:extLst>
                <a:ext uri="{FF2B5EF4-FFF2-40B4-BE49-F238E27FC236}">
                  <a16:creationId xmlns:a16="http://schemas.microsoft.com/office/drawing/2014/main" id="{1DA73CB7-2328-9E4A-A4AF-C9128EBADF0B}"/>
                </a:ext>
              </a:extLst>
            </p:cNvPr>
            <p:cNvSpPr/>
            <p:nvPr/>
          </p:nvSpPr>
          <p:spPr bwMode="auto">
            <a:xfrm>
              <a:off x="9182171" y="1267063"/>
              <a:ext cx="2398701" cy="28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3296" tIns="108000" rIns="93296"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3441" rtl="0" eaLnBrk="1" fontAlgn="base" latinLnBrk="0" hangingPunct="1">
                <a:lnSpc>
                  <a:spcPct val="100000"/>
                </a:lnSpc>
                <a:spcBef>
                  <a:spcPct val="0"/>
                </a:spcBef>
                <a:spcAft>
                  <a:spcPct val="0"/>
                </a:spcAft>
                <a:buClrTx/>
                <a:buSzTx/>
                <a:buFontTx/>
                <a:buNone/>
                <a:tabLst/>
                <a:defRPr/>
              </a:pPr>
              <a:r>
                <a:rPr kumimoji="1" lang="fr-CA" altLang="ja-JP" sz="900" b="1" i="0" u="none" strike="noStrike" cap="none" baseline="0" noProof="0" dirty="0">
                  <a:ln>
                    <a:noFill/>
                  </a:ln>
                  <a:solidFill>
                    <a:schemeClr val="accent1"/>
                  </a:solidFill>
                  <a:effectLst/>
                  <a:uLnTx/>
                  <a:uFillTx/>
                  <a:latin typeface="Calibri" panose="020F0502020204030204" pitchFamily="34" charset="0"/>
                </a:rPr>
                <a:t>POUR EN SAVOIR PLUS, VISITEZ LE TAKEDA.COM</a:t>
              </a:r>
            </a:p>
          </p:txBody>
        </p:sp>
        <p:pic>
          <p:nvPicPr>
            <p:cNvPr id="57" name="Graphic 56">
              <a:extLst>
                <a:ext uri="{FF2B5EF4-FFF2-40B4-BE49-F238E27FC236}">
                  <a16:creationId xmlns:a16="http://schemas.microsoft.com/office/drawing/2014/main" id="{8B436CAB-1267-504D-9ABA-ACEDD81DB81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84398" y="1356842"/>
              <a:ext cx="112510" cy="112510"/>
            </a:xfrm>
            <a:prstGeom prst="rect">
              <a:avLst/>
            </a:prstGeom>
          </p:spPr>
        </p:pic>
      </p:grpSp>
      <p:grpSp>
        <p:nvGrpSpPr>
          <p:cNvPr id="2" name="Group 1">
            <a:extLst>
              <a:ext uri="{FF2B5EF4-FFF2-40B4-BE49-F238E27FC236}">
                <a16:creationId xmlns:a16="http://schemas.microsoft.com/office/drawing/2014/main" id="{6CCBCD14-55E1-CD41-943C-37F52D7B4DB7}"/>
              </a:ext>
            </a:extLst>
          </p:cNvPr>
          <p:cNvGrpSpPr/>
          <p:nvPr/>
        </p:nvGrpSpPr>
        <p:grpSpPr>
          <a:xfrm>
            <a:off x="311150" y="1661545"/>
            <a:ext cx="11728451" cy="4679797"/>
            <a:chOff x="311150" y="1661545"/>
            <a:chExt cx="11728451" cy="4679797"/>
          </a:xfrm>
        </p:grpSpPr>
        <p:cxnSp>
          <p:nvCxnSpPr>
            <p:cNvPr id="105" name="Straight Arrow Connector 72">
              <a:extLst>
                <a:ext uri="{FF2B5EF4-FFF2-40B4-BE49-F238E27FC236}">
                  <a16:creationId xmlns:a16="http://schemas.microsoft.com/office/drawing/2014/main" id="{CEB29B5C-13AE-0143-8DAA-F2A3508440D1}"/>
                </a:ext>
              </a:extLst>
            </p:cNvPr>
            <p:cNvCxnSpPr>
              <a:cxnSpLocks/>
            </p:cNvCxnSpPr>
            <p:nvPr/>
          </p:nvCxnSpPr>
          <p:spPr>
            <a:xfrm>
              <a:off x="4636831" y="1969195"/>
              <a:ext cx="0" cy="774902"/>
            </a:xfrm>
            <a:prstGeom prst="straightConnector1">
              <a:avLst/>
            </a:prstGeom>
            <a:ln w="12700" cmpd="sng">
              <a:solidFill>
                <a:srgbClr val="34373F"/>
              </a:solidFill>
              <a:bevel/>
              <a:headEnd type="none" w="med" len="sm"/>
              <a:tailEnd type="arrow"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72">
              <a:extLst>
                <a:ext uri="{FF2B5EF4-FFF2-40B4-BE49-F238E27FC236}">
                  <a16:creationId xmlns:a16="http://schemas.microsoft.com/office/drawing/2014/main" id="{71050AD6-EBB9-BF43-B243-FC3DEC8EE2BB}"/>
                </a:ext>
              </a:extLst>
            </p:cNvPr>
            <p:cNvCxnSpPr>
              <a:cxnSpLocks/>
            </p:cNvCxnSpPr>
            <p:nvPr/>
          </p:nvCxnSpPr>
          <p:spPr>
            <a:xfrm flipH="1">
              <a:off x="2336705" y="3513064"/>
              <a:ext cx="1263105" cy="0"/>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72">
              <a:extLst>
                <a:ext uri="{FF2B5EF4-FFF2-40B4-BE49-F238E27FC236}">
                  <a16:creationId xmlns:a16="http://schemas.microsoft.com/office/drawing/2014/main" id="{3D2B3634-932A-DA47-992E-82D3C545FDA9}"/>
                </a:ext>
              </a:extLst>
            </p:cNvPr>
            <p:cNvCxnSpPr>
              <a:cxnSpLocks/>
            </p:cNvCxnSpPr>
            <p:nvPr/>
          </p:nvCxnSpPr>
          <p:spPr>
            <a:xfrm>
              <a:off x="2370157" y="2994203"/>
              <a:ext cx="1338287" cy="0"/>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sp>
          <p:nvSpPr>
            <p:cNvPr id="13" name="Round Single Corner Rectangle 12">
              <a:extLst>
                <a:ext uri="{FF2B5EF4-FFF2-40B4-BE49-F238E27FC236}">
                  <a16:creationId xmlns:a16="http://schemas.microsoft.com/office/drawing/2014/main" id="{B4017B5E-F3E4-E543-9DEB-827614F25DC7}"/>
                </a:ext>
              </a:extLst>
            </p:cNvPr>
            <p:cNvSpPr/>
            <p:nvPr/>
          </p:nvSpPr>
          <p:spPr>
            <a:xfrm rot="10800000">
              <a:off x="3606672" y="2744097"/>
              <a:ext cx="1891002" cy="1061727"/>
            </a:xfrm>
            <a:prstGeom prst="round1Rect">
              <a:avLst>
                <a:gd name="adj" fmla="val 9066"/>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12" name="Round Single Corner Rectangle 11">
              <a:extLst>
                <a:ext uri="{FF2B5EF4-FFF2-40B4-BE49-F238E27FC236}">
                  <a16:creationId xmlns:a16="http://schemas.microsoft.com/office/drawing/2014/main" id="{D707A167-80F3-4C47-8D43-78B10D5E4A96}"/>
                </a:ext>
              </a:extLst>
            </p:cNvPr>
            <p:cNvSpPr/>
            <p:nvPr/>
          </p:nvSpPr>
          <p:spPr>
            <a:xfrm rot="10800000">
              <a:off x="1552315" y="4299609"/>
              <a:ext cx="5968292" cy="1320773"/>
            </a:xfrm>
            <a:prstGeom prst="round1Rect">
              <a:avLst>
                <a:gd name="adj" fmla="val 9379"/>
              </a:avLst>
            </a:prstGeom>
            <a:solidFill>
              <a:schemeClr val="accent5"/>
            </a:solid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8" name="Round Single Corner Rectangle 7">
              <a:extLst>
                <a:ext uri="{FF2B5EF4-FFF2-40B4-BE49-F238E27FC236}">
                  <a16:creationId xmlns:a16="http://schemas.microsoft.com/office/drawing/2014/main" id="{C17C7DA6-64D3-084D-B322-D37AB610939F}"/>
                </a:ext>
              </a:extLst>
            </p:cNvPr>
            <p:cNvSpPr/>
            <p:nvPr/>
          </p:nvSpPr>
          <p:spPr>
            <a:xfrm rot="10800000">
              <a:off x="316359" y="2704458"/>
              <a:ext cx="2061547" cy="1101365"/>
            </a:xfrm>
            <a:prstGeom prst="round1Rect">
              <a:avLst>
                <a:gd name="adj" fmla="val 11205"/>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3" name="Round Single Corner Rectangle 2">
              <a:extLst>
                <a:ext uri="{FF2B5EF4-FFF2-40B4-BE49-F238E27FC236}">
                  <a16:creationId xmlns:a16="http://schemas.microsoft.com/office/drawing/2014/main" id="{66E41BA3-37A9-CC48-B3DE-4C876EED4991}"/>
                </a:ext>
              </a:extLst>
            </p:cNvPr>
            <p:cNvSpPr/>
            <p:nvPr/>
          </p:nvSpPr>
          <p:spPr>
            <a:xfrm rot="10800000">
              <a:off x="311150" y="1661546"/>
              <a:ext cx="11569670" cy="288000"/>
            </a:xfrm>
            <a:prstGeom prst="round1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cxnSp>
          <p:nvCxnSpPr>
            <p:cNvPr id="123" name="Straight Arrow Connector 72">
              <a:extLst>
                <a:ext uri="{FF2B5EF4-FFF2-40B4-BE49-F238E27FC236}">
                  <a16:creationId xmlns:a16="http://schemas.microsoft.com/office/drawing/2014/main" id="{A5774421-8723-B442-A7C5-5CD49759949B}"/>
                </a:ext>
              </a:extLst>
            </p:cNvPr>
            <p:cNvCxnSpPr>
              <a:cxnSpLocks/>
            </p:cNvCxnSpPr>
            <p:nvPr/>
          </p:nvCxnSpPr>
          <p:spPr>
            <a:xfrm flipV="1">
              <a:off x="4469562" y="5620382"/>
              <a:ext cx="0" cy="426133"/>
            </a:xfrm>
            <a:prstGeom prst="straightConnector1">
              <a:avLst/>
            </a:prstGeom>
            <a:ln w="12700" cmpd="sng">
              <a:solidFill>
                <a:srgbClr val="34373F"/>
              </a:solidFill>
              <a:bevel/>
              <a:headEnd type="none" w="med" len="sm"/>
              <a:tailEnd type="arrow"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72">
              <a:extLst>
                <a:ext uri="{FF2B5EF4-FFF2-40B4-BE49-F238E27FC236}">
                  <a16:creationId xmlns:a16="http://schemas.microsoft.com/office/drawing/2014/main" id="{EEDA5C23-18C0-7A48-ACC1-BCE40F78FF8B}"/>
                </a:ext>
              </a:extLst>
            </p:cNvPr>
            <p:cNvCxnSpPr>
              <a:cxnSpLocks/>
            </p:cNvCxnSpPr>
            <p:nvPr/>
          </p:nvCxnSpPr>
          <p:spPr>
            <a:xfrm>
              <a:off x="4636831" y="5638935"/>
              <a:ext cx="0" cy="416347"/>
            </a:xfrm>
            <a:prstGeom prst="straightConnector1">
              <a:avLst/>
            </a:prstGeom>
            <a:ln w="12700" cmpd="sng">
              <a:solidFill>
                <a:srgbClr val="34373F"/>
              </a:solidFill>
              <a:bevel/>
              <a:headEnd type="none" w="med" len="sm"/>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72">
              <a:extLst>
                <a:ext uri="{FF2B5EF4-FFF2-40B4-BE49-F238E27FC236}">
                  <a16:creationId xmlns:a16="http://schemas.microsoft.com/office/drawing/2014/main" id="{126B6974-7779-6C45-9A3F-AD13D7CDEEE7}"/>
                </a:ext>
              </a:extLst>
            </p:cNvPr>
            <p:cNvCxnSpPr>
              <a:cxnSpLocks/>
            </p:cNvCxnSpPr>
            <p:nvPr/>
          </p:nvCxnSpPr>
          <p:spPr>
            <a:xfrm flipV="1">
              <a:off x="4469562" y="3805824"/>
              <a:ext cx="0" cy="472320"/>
            </a:xfrm>
            <a:prstGeom prst="straightConnector1">
              <a:avLst/>
            </a:prstGeom>
            <a:ln w="12700" cmpd="sng">
              <a:solidFill>
                <a:srgbClr val="34373F"/>
              </a:solidFill>
              <a:bevel/>
              <a:headEnd type="none" w="med" len="sm"/>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72">
              <a:extLst>
                <a:ext uri="{FF2B5EF4-FFF2-40B4-BE49-F238E27FC236}">
                  <a16:creationId xmlns:a16="http://schemas.microsoft.com/office/drawing/2014/main" id="{13DE89E0-70B4-144B-B6D5-DC21A64F78E9}"/>
                </a:ext>
              </a:extLst>
            </p:cNvPr>
            <p:cNvCxnSpPr>
              <a:cxnSpLocks/>
            </p:cNvCxnSpPr>
            <p:nvPr/>
          </p:nvCxnSpPr>
          <p:spPr>
            <a:xfrm>
              <a:off x="4636831" y="3805825"/>
              <a:ext cx="0" cy="472319"/>
            </a:xfrm>
            <a:prstGeom prst="straightConnector1">
              <a:avLst/>
            </a:prstGeom>
            <a:ln w="12700" cmpd="sng">
              <a:solidFill>
                <a:srgbClr val="34373F"/>
              </a:solidFill>
              <a:bevel/>
              <a:headEnd type="none" w="med" len="sm"/>
              <a:tailEnd type="arrow"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72">
              <a:extLst>
                <a:ext uri="{FF2B5EF4-FFF2-40B4-BE49-F238E27FC236}">
                  <a16:creationId xmlns:a16="http://schemas.microsoft.com/office/drawing/2014/main" id="{28422833-C882-044D-96E9-E10E85F51AEC}"/>
                </a:ext>
              </a:extLst>
            </p:cNvPr>
            <p:cNvCxnSpPr>
              <a:cxnSpLocks/>
            </p:cNvCxnSpPr>
            <p:nvPr/>
          </p:nvCxnSpPr>
          <p:spPr>
            <a:xfrm>
              <a:off x="7620551" y="3182374"/>
              <a:ext cx="0" cy="459427"/>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72">
              <a:extLst>
                <a:ext uri="{FF2B5EF4-FFF2-40B4-BE49-F238E27FC236}">
                  <a16:creationId xmlns:a16="http://schemas.microsoft.com/office/drawing/2014/main" id="{26D09044-EF24-734F-B6EC-B76AEA6B6909}"/>
                </a:ext>
              </a:extLst>
            </p:cNvPr>
            <p:cNvCxnSpPr>
              <a:cxnSpLocks/>
            </p:cNvCxnSpPr>
            <p:nvPr/>
          </p:nvCxnSpPr>
          <p:spPr>
            <a:xfrm flipV="1">
              <a:off x="7770160" y="3130182"/>
              <a:ext cx="0" cy="430887"/>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72">
              <a:extLst>
                <a:ext uri="{FF2B5EF4-FFF2-40B4-BE49-F238E27FC236}">
                  <a16:creationId xmlns:a16="http://schemas.microsoft.com/office/drawing/2014/main" id="{81A16AA4-05CD-3346-B52A-03E604BEB9A8}"/>
                </a:ext>
              </a:extLst>
            </p:cNvPr>
            <p:cNvCxnSpPr>
              <a:cxnSpLocks/>
            </p:cNvCxnSpPr>
            <p:nvPr/>
          </p:nvCxnSpPr>
          <p:spPr>
            <a:xfrm>
              <a:off x="7620551" y="1969195"/>
              <a:ext cx="0" cy="877785"/>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Arrow Connector 72">
              <a:extLst>
                <a:ext uri="{FF2B5EF4-FFF2-40B4-BE49-F238E27FC236}">
                  <a16:creationId xmlns:a16="http://schemas.microsoft.com/office/drawing/2014/main" id="{46DDADEB-E8E8-3445-843D-9E1251B20F3C}"/>
                </a:ext>
              </a:extLst>
            </p:cNvPr>
            <p:cNvCxnSpPr>
              <a:cxnSpLocks/>
            </p:cNvCxnSpPr>
            <p:nvPr/>
          </p:nvCxnSpPr>
          <p:spPr>
            <a:xfrm>
              <a:off x="10710692" y="1949546"/>
              <a:ext cx="0" cy="804783"/>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sp>
          <p:nvSpPr>
            <p:cNvPr id="179" name="テキスト ボックス 65">
              <a:extLst>
                <a:ext uri="{FF2B5EF4-FFF2-40B4-BE49-F238E27FC236}">
                  <a16:creationId xmlns:a16="http://schemas.microsoft.com/office/drawing/2014/main" id="{DC1779AA-6865-AE4F-B5F3-E491BC56F760}"/>
                </a:ext>
              </a:extLst>
            </p:cNvPr>
            <p:cNvSpPr txBox="1"/>
            <p:nvPr/>
          </p:nvSpPr>
          <p:spPr>
            <a:xfrm>
              <a:off x="3509862" y="2212018"/>
              <a:ext cx="806977" cy="123111"/>
            </a:xfrm>
            <a:prstGeom prst="rect">
              <a:avLst/>
            </a:prstGeom>
            <a:noFill/>
            <a:ln w="19050" cmpd="sng">
              <a:noFill/>
            </a:ln>
          </p:spPr>
          <p:txBody>
            <a:bodyPr wrap="square" lIns="0" tIns="0" rIns="0" bIns="0" rtlCol="0" anchor="t" anchorCtr="0">
              <a:spAutoFit/>
            </a:bodyPr>
            <a:lstStyle/>
            <a:p>
              <a:pPr lvl="0" algn="r">
                <a:defRPr/>
              </a:pPr>
              <a:r>
                <a:rPr lang="fr-CA" altLang="ja-JP" sz="800" dirty="0">
                  <a:solidFill>
                    <a:srgbClr val="34373F"/>
                  </a:solidFill>
                  <a:latin typeface="Calibri" panose="020F0502020204030204" pitchFamily="34" charset="0"/>
                </a:rPr>
                <a:t>RAPPORTS</a:t>
              </a:r>
            </a:p>
          </p:txBody>
        </p:sp>
        <p:sp>
          <p:nvSpPr>
            <p:cNvPr id="183" name="テキスト ボックス 65">
              <a:extLst>
                <a:ext uri="{FF2B5EF4-FFF2-40B4-BE49-F238E27FC236}">
                  <a16:creationId xmlns:a16="http://schemas.microsoft.com/office/drawing/2014/main" id="{5A5586DE-4F4B-6B4F-8CC9-23C234F6EA8C}"/>
                </a:ext>
              </a:extLst>
            </p:cNvPr>
            <p:cNvSpPr txBox="1"/>
            <p:nvPr/>
          </p:nvSpPr>
          <p:spPr>
            <a:xfrm>
              <a:off x="2396579" y="3051765"/>
              <a:ext cx="1192436" cy="123111"/>
            </a:xfrm>
            <a:prstGeom prst="rect">
              <a:avLst/>
            </a:prstGeom>
            <a:noFill/>
            <a:ln w="19050" cmpd="sng">
              <a:noFill/>
            </a:ln>
          </p:spPr>
          <p:txBody>
            <a:bodyPr wrap="square" lIns="0" tIns="0" rIns="0" bIns="0" rtlCol="0" anchor="ctr" anchorCtr="0">
              <a:spAutoFit/>
            </a:bodyPr>
            <a:lstStyle/>
            <a:p>
              <a:pPr lvl="0" algn="ctr">
                <a:defRPr/>
              </a:pPr>
              <a:r>
                <a:rPr lang="fr-CA" altLang="ja-JP" sz="800" dirty="0">
                  <a:solidFill>
                    <a:srgbClr val="34373F"/>
                  </a:solidFill>
                  <a:latin typeface="Calibri" panose="020F0502020204030204" pitchFamily="34" charset="0"/>
                </a:rPr>
                <a:t>CONSULTATION</a:t>
              </a:r>
            </a:p>
          </p:txBody>
        </p:sp>
        <p:sp>
          <p:nvSpPr>
            <p:cNvPr id="185" name="テキスト ボックス 65">
              <a:extLst>
                <a:ext uri="{FF2B5EF4-FFF2-40B4-BE49-F238E27FC236}">
                  <a16:creationId xmlns:a16="http://schemas.microsoft.com/office/drawing/2014/main" id="{A5E13383-6BAB-2B4D-B9D6-55F76807589D}"/>
                </a:ext>
              </a:extLst>
            </p:cNvPr>
            <p:cNvSpPr txBox="1"/>
            <p:nvPr/>
          </p:nvSpPr>
          <p:spPr>
            <a:xfrm>
              <a:off x="2388702" y="3598740"/>
              <a:ext cx="1192436" cy="123111"/>
            </a:xfrm>
            <a:prstGeom prst="rect">
              <a:avLst/>
            </a:prstGeom>
            <a:noFill/>
            <a:ln w="12700" cmpd="sng">
              <a:noFill/>
            </a:ln>
          </p:spPr>
          <p:txBody>
            <a:bodyPr wrap="square" lIns="0" tIns="0" rIns="0" bIns="0" rtlCol="0" anchor="ctr" anchorCtr="0">
              <a:spAutoFit/>
            </a:bodyPr>
            <a:lstStyle/>
            <a:p>
              <a:pPr lvl="0" algn="ctr">
                <a:defRPr/>
              </a:pPr>
              <a:r>
                <a:rPr lang="fr-CA" altLang="ja-JP" sz="800" dirty="0">
                  <a:solidFill>
                    <a:srgbClr val="34373F"/>
                  </a:solidFill>
                  <a:latin typeface="Calibri" panose="020F0502020204030204" pitchFamily="34" charset="0"/>
                </a:rPr>
                <a:t>RECOMMANDATION</a:t>
              </a:r>
            </a:p>
          </p:txBody>
        </p:sp>
        <p:sp>
          <p:nvSpPr>
            <p:cNvPr id="186" name="テキスト ボックス 65">
              <a:extLst>
                <a:ext uri="{FF2B5EF4-FFF2-40B4-BE49-F238E27FC236}">
                  <a16:creationId xmlns:a16="http://schemas.microsoft.com/office/drawing/2014/main" id="{C20FCBF5-F150-C846-952E-5FC1605EF48C}"/>
                </a:ext>
              </a:extLst>
            </p:cNvPr>
            <p:cNvSpPr txBox="1"/>
            <p:nvPr/>
          </p:nvSpPr>
          <p:spPr>
            <a:xfrm>
              <a:off x="4789988" y="2149423"/>
              <a:ext cx="1238886" cy="246221"/>
            </a:xfrm>
            <a:prstGeom prst="rect">
              <a:avLst/>
            </a:prstGeom>
            <a:noFill/>
            <a:ln w="19050" cmpd="sng">
              <a:noFill/>
            </a:ln>
          </p:spPr>
          <p:txBody>
            <a:bodyPr wrap="square" lIns="0" tIns="0" rIns="0" bIns="0" rtlCol="0" anchor="t" anchorCtr="0">
              <a:spAutoFit/>
            </a:bodyPr>
            <a:lstStyle/>
            <a:p>
              <a:pPr lvl="0">
                <a:defRPr/>
              </a:pPr>
              <a:r>
                <a:rPr lang="fr-CA" altLang="ja-JP" sz="800" dirty="0">
                  <a:solidFill>
                    <a:srgbClr val="34373F"/>
                  </a:solidFill>
                  <a:latin typeface="Calibri" panose="020F0502020204030204" pitchFamily="34" charset="0"/>
                </a:rPr>
                <a:t>NOMINATION/ LICENCIEMENT</a:t>
              </a:r>
            </a:p>
          </p:txBody>
        </p:sp>
        <p:sp>
          <p:nvSpPr>
            <p:cNvPr id="188" name="正方形/長方形 61">
              <a:extLst>
                <a:ext uri="{FF2B5EF4-FFF2-40B4-BE49-F238E27FC236}">
                  <a16:creationId xmlns:a16="http://schemas.microsoft.com/office/drawing/2014/main" id="{256621C2-1890-3342-8B91-B8DDA461F45E}"/>
                </a:ext>
              </a:extLst>
            </p:cNvPr>
            <p:cNvSpPr/>
            <p:nvPr/>
          </p:nvSpPr>
          <p:spPr bwMode="auto">
            <a:xfrm>
              <a:off x="415450" y="2802928"/>
              <a:ext cx="1872363" cy="368730"/>
            </a:xfrm>
            <a:prstGeom prst="roundRect">
              <a:avLst>
                <a:gd name="adj" fmla="val 0"/>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3296" tIns="108000" rIns="93296"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3441" rtl="0" eaLnBrk="1" fontAlgn="base" latinLnBrk="0" hangingPunct="1">
                <a:lnSpc>
                  <a:spcPct val="100000"/>
                </a:lnSpc>
                <a:spcBef>
                  <a:spcPct val="0"/>
                </a:spcBef>
                <a:spcAft>
                  <a:spcPct val="0"/>
                </a:spcAft>
                <a:buClrTx/>
                <a:buSzTx/>
                <a:buFontTx/>
                <a:buNone/>
                <a:tabLst/>
                <a:defRPr/>
              </a:pPr>
              <a:r>
                <a:rPr kumimoji="1" lang="fr-CA" altLang="ja-JP" sz="900" b="1" i="0" u="none" strike="noStrike" cap="none" baseline="0" noProof="0" dirty="0">
                  <a:ln>
                    <a:noFill/>
                  </a:ln>
                  <a:solidFill>
                    <a:schemeClr val="bg1"/>
                  </a:solidFill>
                  <a:effectLst/>
                  <a:uLnTx/>
                  <a:uFillTx/>
                  <a:latin typeface="Calibri" panose="020F0502020204030204" pitchFamily="34" charset="0"/>
                </a:rPr>
                <a:t>COMITÉ DES CANDIDATURES</a:t>
              </a:r>
            </a:p>
          </p:txBody>
        </p:sp>
        <p:sp>
          <p:nvSpPr>
            <p:cNvPr id="189" name="正方形/長方形 61">
              <a:extLst>
                <a:ext uri="{FF2B5EF4-FFF2-40B4-BE49-F238E27FC236}">
                  <a16:creationId xmlns:a16="http://schemas.microsoft.com/office/drawing/2014/main" id="{7F3675A6-BFA5-9B43-90B7-88AD611DEE29}"/>
                </a:ext>
              </a:extLst>
            </p:cNvPr>
            <p:cNvSpPr/>
            <p:nvPr/>
          </p:nvSpPr>
          <p:spPr bwMode="auto">
            <a:xfrm>
              <a:off x="415452" y="3298455"/>
              <a:ext cx="1872362" cy="368730"/>
            </a:xfrm>
            <a:prstGeom prst="roundRect">
              <a:avLst>
                <a:gd name="adj" fmla="val 0"/>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3296" tIns="108000" rIns="93296"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3441" rtl="0" eaLnBrk="1" fontAlgn="base" latinLnBrk="0" hangingPunct="1">
                <a:lnSpc>
                  <a:spcPct val="100000"/>
                </a:lnSpc>
                <a:spcBef>
                  <a:spcPct val="0"/>
                </a:spcBef>
                <a:spcAft>
                  <a:spcPct val="0"/>
                </a:spcAft>
                <a:buClrTx/>
                <a:buSzTx/>
                <a:buFontTx/>
                <a:buNone/>
                <a:tabLst/>
                <a:defRPr/>
              </a:pPr>
              <a:r>
                <a:rPr kumimoji="1" lang="fr-CA" altLang="ja-JP" sz="900" b="1" i="0" u="none" strike="noStrike" cap="none" baseline="0" noProof="0" dirty="0">
                  <a:ln>
                    <a:noFill/>
                  </a:ln>
                  <a:solidFill>
                    <a:schemeClr val="bg1"/>
                  </a:solidFill>
                  <a:effectLst/>
                  <a:uLnTx/>
                  <a:uFillTx/>
                  <a:latin typeface="Calibri" panose="020F0502020204030204" pitchFamily="34" charset="0"/>
                </a:rPr>
                <a:t>COMITÉ DE RÉMUNÉRATION</a:t>
              </a:r>
            </a:p>
          </p:txBody>
        </p:sp>
        <p:sp>
          <p:nvSpPr>
            <p:cNvPr id="190" name="正方形/長方形 61">
              <a:extLst>
                <a:ext uri="{FF2B5EF4-FFF2-40B4-BE49-F238E27FC236}">
                  <a16:creationId xmlns:a16="http://schemas.microsoft.com/office/drawing/2014/main" id="{3F7BF8D5-A938-AD49-B1B3-0EB8865A05F4}"/>
                </a:ext>
              </a:extLst>
            </p:cNvPr>
            <p:cNvSpPr/>
            <p:nvPr/>
          </p:nvSpPr>
          <p:spPr bwMode="auto">
            <a:xfrm>
              <a:off x="9976593" y="2754329"/>
              <a:ext cx="1889112" cy="428045"/>
            </a:xfrm>
            <a:prstGeom prst="roundRect">
              <a:avLst>
                <a:gd name="adj" fmla="val 0"/>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93296" tIns="108000" rIns="93296"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3441" rtl="0" eaLnBrk="1" fontAlgn="base" latinLnBrk="0" hangingPunct="1">
                <a:lnSpc>
                  <a:spcPct val="100000"/>
                </a:lnSpc>
                <a:spcBef>
                  <a:spcPct val="0"/>
                </a:spcBef>
                <a:spcAft>
                  <a:spcPct val="0"/>
                </a:spcAft>
                <a:buClrTx/>
                <a:buSzTx/>
                <a:buFontTx/>
                <a:buNone/>
                <a:tabLst/>
                <a:defRPr/>
              </a:pPr>
              <a:r>
                <a:rPr kumimoji="1" lang="fr-CA" altLang="ja-JP" sz="900" b="1" i="0" u="none" strike="noStrike" cap="none" baseline="0" noProof="0" dirty="0">
                  <a:ln>
                    <a:noFill/>
                  </a:ln>
                  <a:solidFill>
                    <a:srgbClr val="34373F"/>
                  </a:solidFill>
                  <a:effectLst/>
                  <a:uLnTx/>
                  <a:uFillTx/>
                  <a:latin typeface="Calibri" panose="020F0502020204030204" pitchFamily="34" charset="0"/>
                </a:rPr>
                <a:t>VÉRIFICATEUR COMPTABLE</a:t>
              </a:r>
            </a:p>
          </p:txBody>
        </p:sp>
        <p:sp>
          <p:nvSpPr>
            <p:cNvPr id="191" name="正方形/長方形 61">
              <a:extLst>
                <a:ext uri="{FF2B5EF4-FFF2-40B4-BE49-F238E27FC236}">
                  <a16:creationId xmlns:a16="http://schemas.microsoft.com/office/drawing/2014/main" id="{ECC4C38A-7AFA-B34B-99F6-9531926A047E}"/>
                </a:ext>
              </a:extLst>
            </p:cNvPr>
            <p:cNvSpPr/>
            <p:nvPr/>
          </p:nvSpPr>
          <p:spPr bwMode="auto">
            <a:xfrm>
              <a:off x="6708783" y="2754329"/>
              <a:ext cx="1889112" cy="428045"/>
            </a:xfrm>
            <a:prstGeom prst="roundRect">
              <a:avLst>
                <a:gd name="adj" fmla="val 0"/>
              </a:avLst>
            </a:prstGeom>
            <a:solidFill>
              <a:srgbClr val="34373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3296" tIns="108000" rIns="93296"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3441" rtl="0" eaLnBrk="1" fontAlgn="base" latinLnBrk="0" hangingPunct="1">
                <a:lnSpc>
                  <a:spcPct val="100000"/>
                </a:lnSpc>
                <a:spcBef>
                  <a:spcPct val="0"/>
                </a:spcBef>
                <a:spcAft>
                  <a:spcPct val="0"/>
                </a:spcAft>
                <a:buClrTx/>
                <a:buSzTx/>
                <a:buFontTx/>
                <a:buNone/>
                <a:tabLst/>
                <a:defRPr/>
              </a:pPr>
              <a:r>
                <a:rPr kumimoji="1" lang="fr-CA" altLang="ja-JP" sz="900" b="1" i="0" u="none" strike="noStrike" cap="none" baseline="0" noProof="0" dirty="0">
                  <a:ln>
                    <a:noFill/>
                  </a:ln>
                  <a:solidFill>
                    <a:schemeClr val="bg1"/>
                  </a:solidFill>
                  <a:effectLst/>
                  <a:uLnTx/>
                  <a:uFillTx/>
                  <a:latin typeface="Calibri" panose="020F0502020204030204" pitchFamily="34" charset="0"/>
                </a:rPr>
                <a:t>COMITÉ D’AUDIT ET DE SURVEILLANCE</a:t>
              </a:r>
            </a:p>
          </p:txBody>
        </p:sp>
        <p:sp>
          <p:nvSpPr>
            <p:cNvPr id="192" name="正方形/長方形 61">
              <a:extLst>
                <a:ext uri="{FF2B5EF4-FFF2-40B4-BE49-F238E27FC236}">
                  <a16:creationId xmlns:a16="http://schemas.microsoft.com/office/drawing/2014/main" id="{F7BB7F48-893A-504F-835F-E1FA79A5E4E7}"/>
                </a:ext>
              </a:extLst>
            </p:cNvPr>
            <p:cNvSpPr/>
            <p:nvPr/>
          </p:nvSpPr>
          <p:spPr bwMode="auto">
            <a:xfrm>
              <a:off x="6708783" y="3555270"/>
              <a:ext cx="1889112" cy="428045"/>
            </a:xfrm>
            <a:prstGeom prst="roundRect">
              <a:avLst>
                <a:gd name="adj" fmla="val 0"/>
              </a:avLst>
            </a:prstGeom>
            <a:solidFill>
              <a:srgbClr val="34373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3296" tIns="108000" rIns="93296"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3441" rtl="0" eaLnBrk="1" fontAlgn="base" latinLnBrk="0" hangingPunct="1">
                <a:lnSpc>
                  <a:spcPct val="100000"/>
                </a:lnSpc>
                <a:spcBef>
                  <a:spcPct val="0"/>
                </a:spcBef>
                <a:spcAft>
                  <a:spcPct val="0"/>
                </a:spcAft>
                <a:buClrTx/>
                <a:buSzTx/>
                <a:buFontTx/>
                <a:buNone/>
                <a:tabLst/>
                <a:defRPr/>
              </a:pPr>
              <a:r>
                <a:rPr kumimoji="1" lang="fr-CA" altLang="ja-JP" sz="900" b="1" i="0" u="none" strike="noStrike" cap="none" baseline="0" noProof="0" dirty="0">
                  <a:ln>
                    <a:noFill/>
                  </a:ln>
                  <a:solidFill>
                    <a:schemeClr val="bg1"/>
                  </a:solidFill>
                  <a:effectLst/>
                  <a:uLnTx/>
                  <a:uFillTx/>
                  <a:latin typeface="Calibri" panose="020F0502020204030204" pitchFamily="34" charset="0"/>
                </a:rPr>
                <a:t>LA DIRECTION DE L’AUDIT INTERNE DU GROUPE</a:t>
              </a:r>
            </a:p>
          </p:txBody>
        </p:sp>
        <p:sp>
          <p:nvSpPr>
            <p:cNvPr id="193" name="テキスト ボックス 65">
              <a:extLst>
                <a:ext uri="{FF2B5EF4-FFF2-40B4-BE49-F238E27FC236}">
                  <a16:creationId xmlns:a16="http://schemas.microsoft.com/office/drawing/2014/main" id="{B120976C-9819-224F-9F9A-38B7E3BCA8B8}"/>
                </a:ext>
              </a:extLst>
            </p:cNvPr>
            <p:cNvSpPr txBox="1"/>
            <p:nvPr/>
          </p:nvSpPr>
          <p:spPr>
            <a:xfrm>
              <a:off x="5514455" y="3054601"/>
              <a:ext cx="1168794" cy="123111"/>
            </a:xfrm>
            <a:prstGeom prst="rect">
              <a:avLst/>
            </a:prstGeom>
            <a:noFill/>
            <a:ln w="19050" cmpd="sng">
              <a:noFill/>
            </a:ln>
          </p:spPr>
          <p:txBody>
            <a:bodyPr wrap="square" lIns="0" tIns="0" rIns="0" bIns="0" rtlCol="0" anchor="ctr" anchorCtr="0">
              <a:spAutoFit/>
            </a:bodyPr>
            <a:lstStyle/>
            <a:p>
              <a:pPr lvl="0" algn="ctr">
                <a:defRPr/>
              </a:pPr>
              <a:r>
                <a:rPr lang="fr-CA" altLang="ja-JP" sz="800" dirty="0">
                  <a:solidFill>
                    <a:srgbClr val="34373F"/>
                  </a:solidFill>
                  <a:latin typeface="Calibri" panose="020F0502020204030204" pitchFamily="34" charset="0"/>
                </a:rPr>
                <a:t>VÉRIFICATION</a:t>
              </a:r>
            </a:p>
          </p:txBody>
        </p:sp>
        <p:sp>
          <p:nvSpPr>
            <p:cNvPr id="194" name="テキスト ボックス 65">
              <a:extLst>
                <a:ext uri="{FF2B5EF4-FFF2-40B4-BE49-F238E27FC236}">
                  <a16:creationId xmlns:a16="http://schemas.microsoft.com/office/drawing/2014/main" id="{B0214AF5-E718-B34B-B65F-00D552F0DDB5}"/>
                </a:ext>
              </a:extLst>
            </p:cNvPr>
            <p:cNvSpPr txBox="1"/>
            <p:nvPr/>
          </p:nvSpPr>
          <p:spPr>
            <a:xfrm>
              <a:off x="6717162" y="3267192"/>
              <a:ext cx="806977" cy="123111"/>
            </a:xfrm>
            <a:prstGeom prst="rect">
              <a:avLst/>
            </a:prstGeom>
            <a:noFill/>
            <a:ln w="19050" cmpd="sng">
              <a:noFill/>
            </a:ln>
          </p:spPr>
          <p:txBody>
            <a:bodyPr wrap="square" lIns="0" tIns="0" rIns="0" bIns="0" rtlCol="0" anchor="ctr" anchorCtr="0">
              <a:spAutoFit/>
            </a:bodyPr>
            <a:lstStyle/>
            <a:p>
              <a:pPr lvl="0" algn="r">
                <a:defRPr/>
              </a:pPr>
              <a:r>
                <a:rPr lang="fr-CA" altLang="ja-JP" sz="800" dirty="0">
                  <a:solidFill>
                    <a:srgbClr val="34373F"/>
                  </a:solidFill>
                  <a:latin typeface="Calibri" panose="020F0502020204030204" pitchFamily="34" charset="0"/>
                </a:rPr>
                <a:t>RAPPORTS</a:t>
              </a:r>
            </a:p>
          </p:txBody>
        </p:sp>
        <p:sp>
          <p:nvSpPr>
            <p:cNvPr id="195" name="テキスト ボックス 65">
              <a:extLst>
                <a:ext uri="{FF2B5EF4-FFF2-40B4-BE49-F238E27FC236}">
                  <a16:creationId xmlns:a16="http://schemas.microsoft.com/office/drawing/2014/main" id="{08E85235-E090-6A40-9AA7-C6187A5C7277}"/>
                </a:ext>
              </a:extLst>
            </p:cNvPr>
            <p:cNvSpPr txBox="1"/>
            <p:nvPr/>
          </p:nvSpPr>
          <p:spPr>
            <a:xfrm>
              <a:off x="7876452" y="3267192"/>
              <a:ext cx="899079" cy="123111"/>
            </a:xfrm>
            <a:prstGeom prst="rect">
              <a:avLst/>
            </a:prstGeom>
            <a:noFill/>
            <a:ln w="19050" cmpd="sng">
              <a:noFill/>
            </a:ln>
          </p:spPr>
          <p:txBody>
            <a:bodyPr wrap="square" lIns="0" tIns="0" rIns="0" bIns="0" rtlCol="0" anchor="ctr" anchorCtr="0">
              <a:spAutoFit/>
            </a:bodyPr>
            <a:lstStyle/>
            <a:p>
              <a:pPr lvl="0">
                <a:defRPr/>
              </a:pPr>
              <a:r>
                <a:rPr lang="fr-CA" altLang="ja-JP" sz="800" dirty="0">
                  <a:solidFill>
                    <a:srgbClr val="34373F"/>
                  </a:solidFill>
                  <a:latin typeface="Calibri" panose="020F0502020204030204" pitchFamily="34" charset="0"/>
                </a:rPr>
                <a:t>INSTRUCTION</a:t>
              </a:r>
            </a:p>
          </p:txBody>
        </p:sp>
        <p:sp>
          <p:nvSpPr>
            <p:cNvPr id="196" name="テキスト ボックス 65">
              <a:extLst>
                <a:ext uri="{FF2B5EF4-FFF2-40B4-BE49-F238E27FC236}">
                  <a16:creationId xmlns:a16="http://schemas.microsoft.com/office/drawing/2014/main" id="{78AFE364-BD30-AD41-820C-F762ED8A0A74}"/>
                </a:ext>
              </a:extLst>
            </p:cNvPr>
            <p:cNvSpPr txBox="1"/>
            <p:nvPr/>
          </p:nvSpPr>
          <p:spPr>
            <a:xfrm>
              <a:off x="6334126" y="2064151"/>
              <a:ext cx="1190014" cy="246221"/>
            </a:xfrm>
            <a:prstGeom prst="rect">
              <a:avLst/>
            </a:prstGeom>
            <a:noFill/>
            <a:ln w="19050" cmpd="sng">
              <a:noFill/>
            </a:ln>
          </p:spPr>
          <p:txBody>
            <a:bodyPr wrap="square" lIns="0" tIns="0" rIns="0" bIns="0" rtlCol="0" anchor="t" anchorCtr="0">
              <a:spAutoFit/>
            </a:bodyPr>
            <a:lstStyle/>
            <a:p>
              <a:pPr lvl="0" algn="r">
                <a:defRPr/>
              </a:pPr>
              <a:r>
                <a:rPr lang="fr-CA" altLang="ja-JP" sz="800" dirty="0">
                  <a:solidFill>
                    <a:srgbClr val="34373F"/>
                  </a:solidFill>
                  <a:latin typeface="Calibri" panose="020F0502020204030204" pitchFamily="34" charset="0"/>
                </a:rPr>
                <a:t>RAPPORT/ </a:t>
              </a:r>
              <a:br>
                <a:rPr lang="fr-CA" altLang="ja-JP" sz="800" dirty="0">
                  <a:solidFill>
                    <a:srgbClr val="34373F"/>
                  </a:solidFill>
                  <a:latin typeface="Calibri" panose="020F0502020204030204" pitchFamily="34" charset="0"/>
                </a:rPr>
              </a:br>
              <a:r>
                <a:rPr lang="fr-CA" altLang="ja-JP" sz="800" dirty="0">
                  <a:solidFill>
                    <a:srgbClr val="34373F"/>
                  </a:solidFill>
                  <a:latin typeface="Calibri" panose="020F0502020204030204" pitchFamily="34" charset="0"/>
                </a:rPr>
                <a:t>DÉCLARATION D’OPINION</a:t>
              </a:r>
            </a:p>
          </p:txBody>
        </p:sp>
        <p:sp>
          <p:nvSpPr>
            <p:cNvPr id="197" name="テキスト ボックス 65">
              <a:extLst>
                <a:ext uri="{FF2B5EF4-FFF2-40B4-BE49-F238E27FC236}">
                  <a16:creationId xmlns:a16="http://schemas.microsoft.com/office/drawing/2014/main" id="{6F3B1914-896B-3946-9D0B-CDC136663C2F}"/>
                </a:ext>
              </a:extLst>
            </p:cNvPr>
            <p:cNvSpPr txBox="1"/>
            <p:nvPr/>
          </p:nvSpPr>
          <p:spPr>
            <a:xfrm>
              <a:off x="7876452" y="2064151"/>
              <a:ext cx="1410423" cy="246221"/>
            </a:xfrm>
            <a:prstGeom prst="rect">
              <a:avLst/>
            </a:prstGeom>
            <a:noFill/>
            <a:ln w="19050" cmpd="sng">
              <a:noFill/>
            </a:ln>
          </p:spPr>
          <p:txBody>
            <a:bodyPr wrap="square" lIns="0" tIns="0" rIns="0" bIns="0" rtlCol="0" anchor="t" anchorCtr="0">
              <a:spAutoFit/>
            </a:bodyPr>
            <a:lstStyle/>
            <a:p>
              <a:pPr lvl="0">
                <a:defRPr/>
              </a:pPr>
              <a:r>
                <a:rPr lang="fr-CA" altLang="ja-JP" sz="800" dirty="0">
                  <a:solidFill>
                    <a:srgbClr val="34373F"/>
                  </a:solidFill>
                  <a:latin typeface="Calibri" panose="020F0502020204030204" pitchFamily="34" charset="0"/>
                </a:rPr>
                <a:t>NOMINATION/ LICENCIEMENT DES MEMBRES</a:t>
              </a:r>
            </a:p>
          </p:txBody>
        </p:sp>
        <p:sp>
          <p:nvSpPr>
            <p:cNvPr id="198" name="テキスト ボックス 65">
              <a:extLst>
                <a:ext uri="{FF2B5EF4-FFF2-40B4-BE49-F238E27FC236}">
                  <a16:creationId xmlns:a16="http://schemas.microsoft.com/office/drawing/2014/main" id="{64531C2B-5873-4145-A032-A6C9561ECBEC}"/>
                </a:ext>
              </a:extLst>
            </p:cNvPr>
            <p:cNvSpPr txBox="1"/>
            <p:nvPr/>
          </p:nvSpPr>
          <p:spPr>
            <a:xfrm>
              <a:off x="9716836" y="2212018"/>
              <a:ext cx="806977" cy="123111"/>
            </a:xfrm>
            <a:prstGeom prst="rect">
              <a:avLst/>
            </a:prstGeom>
            <a:noFill/>
            <a:ln w="19050" cmpd="sng">
              <a:noFill/>
            </a:ln>
          </p:spPr>
          <p:txBody>
            <a:bodyPr wrap="square" lIns="0" tIns="0" rIns="0" bIns="0" rtlCol="0" anchor="t" anchorCtr="0">
              <a:spAutoFit/>
            </a:bodyPr>
            <a:lstStyle/>
            <a:p>
              <a:pPr lvl="0" algn="r">
                <a:defRPr/>
              </a:pPr>
              <a:r>
                <a:rPr lang="fr-CA" altLang="ja-JP" sz="800" dirty="0">
                  <a:solidFill>
                    <a:srgbClr val="34373F"/>
                  </a:solidFill>
                  <a:latin typeface="Calibri" panose="020F0502020204030204" pitchFamily="34" charset="0"/>
                </a:rPr>
                <a:t>RAPPORTS</a:t>
              </a:r>
            </a:p>
          </p:txBody>
        </p:sp>
        <p:cxnSp>
          <p:nvCxnSpPr>
            <p:cNvPr id="199" name="Straight Arrow Connector 72">
              <a:extLst>
                <a:ext uri="{FF2B5EF4-FFF2-40B4-BE49-F238E27FC236}">
                  <a16:creationId xmlns:a16="http://schemas.microsoft.com/office/drawing/2014/main" id="{396D7DEE-07AE-7149-9E8A-3076966D5F78}"/>
                </a:ext>
              </a:extLst>
            </p:cNvPr>
            <p:cNvCxnSpPr>
              <a:cxnSpLocks/>
            </p:cNvCxnSpPr>
            <p:nvPr/>
          </p:nvCxnSpPr>
          <p:spPr>
            <a:xfrm flipV="1">
              <a:off x="7770160" y="1827991"/>
              <a:ext cx="0" cy="926338"/>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72">
              <a:extLst>
                <a:ext uri="{FF2B5EF4-FFF2-40B4-BE49-F238E27FC236}">
                  <a16:creationId xmlns:a16="http://schemas.microsoft.com/office/drawing/2014/main" id="{50762677-3385-AD46-945E-20AD5F2E8032}"/>
                </a:ext>
              </a:extLst>
            </p:cNvPr>
            <p:cNvCxnSpPr>
              <a:cxnSpLocks/>
            </p:cNvCxnSpPr>
            <p:nvPr/>
          </p:nvCxnSpPr>
          <p:spPr>
            <a:xfrm flipH="1" flipV="1">
              <a:off x="10903489" y="1834971"/>
              <a:ext cx="8078" cy="919358"/>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sp>
          <p:nvSpPr>
            <p:cNvPr id="205" name="テキスト ボックス 65">
              <a:extLst>
                <a:ext uri="{FF2B5EF4-FFF2-40B4-BE49-F238E27FC236}">
                  <a16:creationId xmlns:a16="http://schemas.microsoft.com/office/drawing/2014/main" id="{E356CD63-4D2D-E144-9309-33FC840CE0DA}"/>
                </a:ext>
              </a:extLst>
            </p:cNvPr>
            <p:cNvSpPr txBox="1"/>
            <p:nvPr/>
          </p:nvSpPr>
          <p:spPr>
            <a:xfrm>
              <a:off x="8959207" y="2633394"/>
              <a:ext cx="806977" cy="123111"/>
            </a:xfrm>
            <a:prstGeom prst="rect">
              <a:avLst/>
            </a:prstGeom>
            <a:noFill/>
            <a:ln w="19050" cmpd="sng">
              <a:noFill/>
            </a:ln>
          </p:spPr>
          <p:txBody>
            <a:bodyPr wrap="square" lIns="0" tIns="0" rIns="0" bIns="0" rtlCol="0" anchor="ctr" anchorCtr="0">
              <a:spAutoFit/>
            </a:bodyPr>
            <a:lstStyle/>
            <a:p>
              <a:pPr lvl="0">
                <a:defRPr/>
              </a:pPr>
              <a:r>
                <a:rPr lang="fr-CA" altLang="ja-JP" sz="800" dirty="0">
                  <a:solidFill>
                    <a:srgbClr val="34373F"/>
                  </a:solidFill>
                  <a:latin typeface="Calibri" panose="020F0502020204030204" pitchFamily="34" charset="0"/>
                </a:rPr>
                <a:t>RAPPORTS</a:t>
              </a:r>
            </a:p>
          </p:txBody>
        </p:sp>
        <p:sp>
          <p:nvSpPr>
            <p:cNvPr id="208" name="テキスト ボックス 65">
              <a:extLst>
                <a:ext uri="{FF2B5EF4-FFF2-40B4-BE49-F238E27FC236}">
                  <a16:creationId xmlns:a16="http://schemas.microsoft.com/office/drawing/2014/main" id="{CB8F7BDE-56AB-A94C-9D37-75D7EC81DBBB}"/>
                </a:ext>
              </a:extLst>
            </p:cNvPr>
            <p:cNvSpPr txBox="1"/>
            <p:nvPr/>
          </p:nvSpPr>
          <p:spPr>
            <a:xfrm>
              <a:off x="8959207" y="3028672"/>
              <a:ext cx="798595" cy="123111"/>
            </a:xfrm>
            <a:prstGeom prst="rect">
              <a:avLst/>
            </a:prstGeom>
            <a:noFill/>
            <a:ln w="19050" cmpd="sng">
              <a:noFill/>
            </a:ln>
          </p:spPr>
          <p:txBody>
            <a:bodyPr wrap="square" lIns="0" tIns="0" rIns="0" bIns="0" rtlCol="0" anchor="ctr" anchorCtr="0">
              <a:spAutoFit/>
            </a:bodyPr>
            <a:lstStyle/>
            <a:p>
              <a:pPr lvl="0">
                <a:defRPr/>
              </a:pPr>
              <a:r>
                <a:rPr lang="fr-CA" altLang="ja-JP" sz="800" dirty="0">
                  <a:solidFill>
                    <a:srgbClr val="34373F"/>
                  </a:solidFill>
                  <a:latin typeface="Calibri" panose="020F0502020204030204" pitchFamily="34" charset="0"/>
                </a:rPr>
                <a:t>RAPPORTS</a:t>
              </a:r>
            </a:p>
          </p:txBody>
        </p:sp>
        <p:cxnSp>
          <p:nvCxnSpPr>
            <p:cNvPr id="209" name="Straight Arrow Connector 72">
              <a:extLst>
                <a:ext uri="{FF2B5EF4-FFF2-40B4-BE49-F238E27FC236}">
                  <a16:creationId xmlns:a16="http://schemas.microsoft.com/office/drawing/2014/main" id="{EB302ABC-1C4C-B74B-8675-21DDDD369A5A}"/>
                </a:ext>
              </a:extLst>
            </p:cNvPr>
            <p:cNvCxnSpPr>
              <a:cxnSpLocks/>
              <a:stCxn id="191" idx="3"/>
            </p:cNvCxnSpPr>
            <p:nvPr/>
          </p:nvCxnSpPr>
          <p:spPr>
            <a:xfrm>
              <a:off x="8597895" y="2968352"/>
              <a:ext cx="1378698" cy="0"/>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sp>
          <p:nvSpPr>
            <p:cNvPr id="210" name="テキスト ボックス 65">
              <a:extLst>
                <a:ext uri="{FF2B5EF4-FFF2-40B4-BE49-F238E27FC236}">
                  <a16:creationId xmlns:a16="http://schemas.microsoft.com/office/drawing/2014/main" id="{7EBAF52D-ED9A-5B4A-88F7-A062FA6980C6}"/>
                </a:ext>
              </a:extLst>
            </p:cNvPr>
            <p:cNvSpPr txBox="1"/>
            <p:nvPr/>
          </p:nvSpPr>
          <p:spPr>
            <a:xfrm>
              <a:off x="2952751" y="3991538"/>
              <a:ext cx="1344244" cy="123111"/>
            </a:xfrm>
            <a:prstGeom prst="rect">
              <a:avLst/>
            </a:prstGeom>
            <a:noFill/>
            <a:ln w="19050" cmpd="sng">
              <a:noFill/>
            </a:ln>
          </p:spPr>
          <p:txBody>
            <a:bodyPr wrap="square" lIns="0" tIns="0" rIns="0" bIns="0" rtlCol="0" anchor="ctr" anchorCtr="0">
              <a:spAutoFit/>
            </a:bodyPr>
            <a:lstStyle/>
            <a:p>
              <a:pPr lvl="0" algn="r">
                <a:defRPr/>
              </a:pPr>
              <a:r>
                <a:rPr lang="fr-CA" altLang="ja-JP" sz="800" dirty="0">
                  <a:solidFill>
                    <a:srgbClr val="34373F"/>
                  </a:solidFill>
                  <a:latin typeface="Calibri" panose="020F0502020204030204" pitchFamily="34" charset="0"/>
                </a:rPr>
                <a:t>DISCUSSION/RAPPORT</a:t>
              </a:r>
            </a:p>
          </p:txBody>
        </p:sp>
        <p:sp>
          <p:nvSpPr>
            <p:cNvPr id="211" name="テキスト ボックス 65">
              <a:extLst>
                <a:ext uri="{FF2B5EF4-FFF2-40B4-BE49-F238E27FC236}">
                  <a16:creationId xmlns:a16="http://schemas.microsoft.com/office/drawing/2014/main" id="{183A82FA-3771-204F-9449-42BF7C1542C5}"/>
                </a:ext>
              </a:extLst>
            </p:cNvPr>
            <p:cNvSpPr txBox="1"/>
            <p:nvPr/>
          </p:nvSpPr>
          <p:spPr>
            <a:xfrm>
              <a:off x="4741370" y="3991538"/>
              <a:ext cx="931451" cy="123111"/>
            </a:xfrm>
            <a:prstGeom prst="rect">
              <a:avLst/>
            </a:prstGeom>
            <a:noFill/>
            <a:ln w="19050" cmpd="sng">
              <a:noFill/>
            </a:ln>
          </p:spPr>
          <p:txBody>
            <a:bodyPr wrap="square" lIns="0" tIns="0" rIns="0" bIns="0" rtlCol="0" anchor="ctr" anchorCtr="0">
              <a:spAutoFit/>
            </a:bodyPr>
            <a:lstStyle/>
            <a:p>
              <a:pPr lvl="0">
                <a:defRPr/>
              </a:pPr>
              <a:r>
                <a:rPr lang="fr-CA" altLang="ja-JP" sz="800" dirty="0">
                  <a:solidFill>
                    <a:srgbClr val="34373F"/>
                  </a:solidFill>
                  <a:latin typeface="Calibri" panose="020F0502020204030204" pitchFamily="34" charset="0"/>
                </a:rPr>
                <a:t>SUPERVISION</a:t>
              </a:r>
            </a:p>
          </p:txBody>
        </p:sp>
        <p:grpSp>
          <p:nvGrpSpPr>
            <p:cNvPr id="212" name="Group 211">
              <a:extLst>
                <a:ext uri="{FF2B5EF4-FFF2-40B4-BE49-F238E27FC236}">
                  <a16:creationId xmlns:a16="http://schemas.microsoft.com/office/drawing/2014/main" id="{5EBB56B4-EF3D-2F48-BAA2-2DCBF32AF38D}"/>
                </a:ext>
              </a:extLst>
            </p:cNvPr>
            <p:cNvGrpSpPr/>
            <p:nvPr/>
          </p:nvGrpSpPr>
          <p:grpSpPr>
            <a:xfrm>
              <a:off x="1660385" y="4583002"/>
              <a:ext cx="5768332" cy="936942"/>
              <a:chOff x="1677411" y="4493715"/>
              <a:chExt cx="5768332" cy="936942"/>
            </a:xfrm>
          </p:grpSpPr>
          <p:sp>
            <p:nvSpPr>
              <p:cNvPr id="213" name="テキスト ボックス 65">
                <a:extLst>
                  <a:ext uri="{FF2B5EF4-FFF2-40B4-BE49-F238E27FC236}">
                    <a16:creationId xmlns:a16="http://schemas.microsoft.com/office/drawing/2014/main" id="{5E876029-6E6D-6145-A37A-D1549DE86C0B}"/>
                  </a:ext>
                </a:extLst>
              </p:cNvPr>
              <p:cNvSpPr txBox="1"/>
              <p:nvPr/>
            </p:nvSpPr>
            <p:spPr>
              <a:xfrm>
                <a:off x="3617277" y="4493715"/>
                <a:ext cx="1875900" cy="434271"/>
              </a:xfrm>
              <a:prstGeom prst="roundRect">
                <a:avLst>
                  <a:gd name="adj" fmla="val 0"/>
                </a:avLst>
              </a:prstGeom>
              <a:solidFill>
                <a:schemeClr val="bg1"/>
              </a:solidFill>
              <a:ln w="19050" cmpd="sng">
                <a:noFill/>
              </a:ln>
            </p:spPr>
            <p:txBody>
              <a:bodyPr wrap="square" tIns="108000" bIns="108000" rtlCol="0" anchor="ctr" anchorCtr="0">
                <a:noAutofit/>
              </a:bodyPr>
              <a:lstStyle/>
              <a:p>
                <a:pPr lvl="0" algn="ctr">
                  <a:defRPr/>
                </a:pPr>
                <a:r>
                  <a:rPr lang="fr-CA" altLang="ja-JP" sz="900" b="1" dirty="0">
                    <a:solidFill>
                      <a:schemeClr val="accent3"/>
                    </a:solidFill>
                    <a:latin typeface="Calibri" panose="020F0502020204030204" pitchFamily="34" charset="0"/>
                  </a:rPr>
                  <a:t>PRÉSIDENT ET CHEF DE LA DIRECTION</a:t>
                </a:r>
              </a:p>
            </p:txBody>
          </p:sp>
          <p:sp>
            <p:nvSpPr>
              <p:cNvPr id="214" name="正方形/長方形 61">
                <a:extLst>
                  <a:ext uri="{FF2B5EF4-FFF2-40B4-BE49-F238E27FC236}">
                    <a16:creationId xmlns:a16="http://schemas.microsoft.com/office/drawing/2014/main" id="{81612EA0-4414-4E4A-BAEE-0A98EA975E40}"/>
                  </a:ext>
                </a:extLst>
              </p:cNvPr>
              <p:cNvSpPr/>
              <p:nvPr/>
            </p:nvSpPr>
            <p:spPr bwMode="auto">
              <a:xfrm>
                <a:off x="3608931" y="5002612"/>
                <a:ext cx="1889112" cy="428045"/>
              </a:xfrm>
              <a:prstGeom prst="roundRect">
                <a:avLst>
                  <a:gd name="adj" fmla="val 0"/>
                </a:avLst>
              </a:prstGeom>
              <a:solidFill>
                <a:srgbClr val="34373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108000" rIns="0"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3441" rtl="0" eaLnBrk="1" fontAlgn="base" latinLnBrk="0" hangingPunct="1">
                  <a:lnSpc>
                    <a:spcPct val="100000"/>
                  </a:lnSpc>
                  <a:spcBef>
                    <a:spcPct val="0"/>
                  </a:spcBef>
                  <a:spcAft>
                    <a:spcPct val="0"/>
                  </a:spcAft>
                  <a:buClrTx/>
                  <a:buSzTx/>
                  <a:buFontTx/>
                  <a:buNone/>
                  <a:tabLst/>
                  <a:defRPr/>
                </a:pPr>
                <a:r>
                  <a:rPr kumimoji="1" lang="fr-CA" altLang="ja-JP" sz="900" b="1" i="0" u="none" strike="noStrike" cap="none" baseline="0" noProof="0" dirty="0">
                    <a:ln>
                      <a:noFill/>
                    </a:ln>
                    <a:solidFill>
                      <a:schemeClr val="bg1"/>
                    </a:solidFill>
                    <a:effectLst/>
                    <a:uLnTx/>
                    <a:uFillTx/>
                    <a:latin typeface="Calibri" panose="020F0502020204030204" pitchFamily="34" charset="0"/>
                  </a:rPr>
                  <a:t>COMITÉ D’EXAMEN </a:t>
                </a:r>
                <a:br>
                  <a:rPr kumimoji="1" lang="fr-CA" altLang="ja-JP" sz="900" b="1" i="0" u="none" strike="noStrike" cap="none" baseline="0" noProof="0" dirty="0">
                    <a:ln>
                      <a:noFill/>
                    </a:ln>
                    <a:solidFill>
                      <a:schemeClr val="bg1"/>
                    </a:solidFill>
                    <a:effectLst/>
                    <a:uLnTx/>
                    <a:uFillTx/>
                    <a:latin typeface="Calibri" panose="020F0502020204030204" pitchFamily="34" charset="0"/>
                  </a:rPr>
                </a:br>
                <a:r>
                  <a:rPr kumimoji="1" lang="fr-CA" altLang="ja-JP" sz="900" b="1" i="0" u="none" strike="noStrike" cap="none" baseline="0" noProof="0" dirty="0">
                    <a:ln>
                      <a:noFill/>
                    </a:ln>
                    <a:solidFill>
                      <a:schemeClr val="bg1"/>
                    </a:solidFill>
                    <a:effectLst/>
                    <a:uLnTx/>
                    <a:uFillTx/>
                    <a:latin typeface="Calibri" panose="020F0502020204030204" pitchFamily="34" charset="0"/>
                  </a:rPr>
                  <a:t>DU PORTEFEUILLE</a:t>
                </a:r>
              </a:p>
            </p:txBody>
          </p:sp>
          <p:sp>
            <p:nvSpPr>
              <p:cNvPr id="215" name="正方形/長方形 61">
                <a:extLst>
                  <a:ext uri="{FF2B5EF4-FFF2-40B4-BE49-F238E27FC236}">
                    <a16:creationId xmlns:a16="http://schemas.microsoft.com/office/drawing/2014/main" id="{D7EA250B-C4BA-3A4E-82D6-EC9F42DD3132}"/>
                  </a:ext>
                </a:extLst>
              </p:cNvPr>
              <p:cNvSpPr/>
              <p:nvPr/>
            </p:nvSpPr>
            <p:spPr bwMode="auto">
              <a:xfrm>
                <a:off x="1677411" y="5002611"/>
                <a:ext cx="1838509" cy="428045"/>
              </a:xfrm>
              <a:prstGeom prst="roundRect">
                <a:avLst>
                  <a:gd name="adj" fmla="val 0"/>
                </a:avLst>
              </a:prstGeom>
              <a:solidFill>
                <a:srgbClr val="34373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108000" rIns="0"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defTabSz="913441">
                  <a:defRPr/>
                </a:pPr>
                <a:r>
                  <a:rPr lang="fr-CA" altLang="ja-JP" sz="875" b="1" dirty="0">
                    <a:solidFill>
                      <a:schemeClr val="bg1"/>
                    </a:solidFill>
                    <a:latin typeface="Calibri" panose="020F0502020204030204" pitchFamily="34" charset="0"/>
                  </a:rPr>
                  <a:t>COMITÉ DES AFFAIRES ET DU DÉVELOPPEMENT DURABLE</a:t>
                </a:r>
              </a:p>
            </p:txBody>
          </p:sp>
          <p:sp>
            <p:nvSpPr>
              <p:cNvPr id="216" name="正方形/長方形 61">
                <a:extLst>
                  <a:ext uri="{FF2B5EF4-FFF2-40B4-BE49-F238E27FC236}">
                    <a16:creationId xmlns:a16="http://schemas.microsoft.com/office/drawing/2014/main" id="{3D462EE6-4243-2648-AA78-6C3180CC32BE}"/>
                  </a:ext>
                </a:extLst>
              </p:cNvPr>
              <p:cNvSpPr/>
              <p:nvPr/>
            </p:nvSpPr>
            <p:spPr bwMode="auto">
              <a:xfrm>
                <a:off x="5591054" y="5002611"/>
                <a:ext cx="1854689" cy="428045"/>
              </a:xfrm>
              <a:prstGeom prst="roundRect">
                <a:avLst>
                  <a:gd name="adj" fmla="val 0"/>
                </a:avLst>
              </a:prstGeom>
              <a:solidFill>
                <a:srgbClr val="34373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108000" rIns="0" bIns="108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3441" rtl="0" eaLnBrk="1" fontAlgn="base" latinLnBrk="0" hangingPunct="1">
                  <a:lnSpc>
                    <a:spcPct val="100000"/>
                  </a:lnSpc>
                  <a:spcBef>
                    <a:spcPct val="0"/>
                  </a:spcBef>
                  <a:spcAft>
                    <a:spcPct val="0"/>
                  </a:spcAft>
                  <a:buClrTx/>
                  <a:buSzTx/>
                  <a:buFontTx/>
                  <a:buNone/>
                  <a:tabLst/>
                  <a:defRPr/>
                </a:pPr>
                <a:r>
                  <a:rPr kumimoji="1" lang="fr-CA" altLang="ja-JP" sz="900" b="1" i="0" u="none" strike="noStrike" cap="none" baseline="0" noProof="0" dirty="0">
                    <a:ln>
                      <a:noFill/>
                    </a:ln>
                    <a:solidFill>
                      <a:schemeClr val="bg1"/>
                    </a:solidFill>
                    <a:effectLst/>
                    <a:uLnTx/>
                    <a:uFillTx/>
                    <a:latin typeface="Calibri" panose="020F0502020204030204" pitchFamily="34" charset="0"/>
                  </a:rPr>
                  <a:t>COMITÉ D’ÉTHIQUE, DE CONFORMITÉ ET DE GESTION DES RISQUES</a:t>
                </a:r>
              </a:p>
            </p:txBody>
          </p:sp>
        </p:grpSp>
        <p:sp>
          <p:nvSpPr>
            <p:cNvPr id="217" name="テキスト ボックス 65">
              <a:extLst>
                <a:ext uri="{FF2B5EF4-FFF2-40B4-BE49-F238E27FC236}">
                  <a16:creationId xmlns:a16="http://schemas.microsoft.com/office/drawing/2014/main" id="{3F6C6477-7FA1-FE4F-8732-9E5A25AA5D34}"/>
                </a:ext>
              </a:extLst>
            </p:cNvPr>
            <p:cNvSpPr txBox="1"/>
            <p:nvPr/>
          </p:nvSpPr>
          <p:spPr>
            <a:xfrm>
              <a:off x="5598254" y="3617176"/>
              <a:ext cx="995491" cy="246221"/>
            </a:xfrm>
            <a:prstGeom prst="rect">
              <a:avLst/>
            </a:prstGeom>
            <a:noFill/>
            <a:ln w="19050" cmpd="sng">
              <a:noFill/>
            </a:ln>
          </p:spPr>
          <p:txBody>
            <a:bodyPr wrap="square" lIns="0" tIns="0" rIns="0" bIns="0" rtlCol="0" anchor="t" anchorCtr="0">
              <a:spAutoFit/>
            </a:bodyPr>
            <a:lstStyle/>
            <a:p>
              <a:pPr lvl="0">
                <a:defRPr/>
              </a:pPr>
              <a:r>
                <a:rPr lang="fr-CA" altLang="ja-JP" sz="800" dirty="0">
                  <a:solidFill>
                    <a:srgbClr val="34373F"/>
                  </a:solidFill>
                  <a:latin typeface="Calibri" panose="020F0502020204030204" pitchFamily="34" charset="0"/>
                </a:rPr>
                <a:t>NOMINATION/ LICENCIEMENT</a:t>
              </a:r>
            </a:p>
          </p:txBody>
        </p:sp>
        <p:sp>
          <p:nvSpPr>
            <p:cNvPr id="218" name="テキスト ボックス 65">
              <a:extLst>
                <a:ext uri="{FF2B5EF4-FFF2-40B4-BE49-F238E27FC236}">
                  <a16:creationId xmlns:a16="http://schemas.microsoft.com/office/drawing/2014/main" id="{1335F7E5-86C0-3040-A13F-E3248654A46F}"/>
                </a:ext>
              </a:extLst>
            </p:cNvPr>
            <p:cNvSpPr txBox="1"/>
            <p:nvPr/>
          </p:nvSpPr>
          <p:spPr>
            <a:xfrm>
              <a:off x="6717162" y="4061534"/>
              <a:ext cx="806977" cy="123111"/>
            </a:xfrm>
            <a:prstGeom prst="rect">
              <a:avLst/>
            </a:prstGeom>
            <a:noFill/>
            <a:ln w="19050" cmpd="sng">
              <a:noFill/>
            </a:ln>
          </p:spPr>
          <p:txBody>
            <a:bodyPr wrap="square" lIns="0" tIns="0" rIns="0" bIns="0" rtlCol="0" anchor="ctr" anchorCtr="0">
              <a:spAutoFit/>
            </a:bodyPr>
            <a:lstStyle/>
            <a:p>
              <a:pPr lvl="0" algn="r">
                <a:defRPr/>
              </a:pPr>
              <a:r>
                <a:rPr lang="fr-CA" altLang="ja-JP" sz="800" dirty="0">
                  <a:solidFill>
                    <a:srgbClr val="34373F"/>
                  </a:solidFill>
                  <a:latin typeface="Calibri" panose="020F0502020204030204" pitchFamily="34" charset="0"/>
                </a:rPr>
                <a:t>INSTRUCTION</a:t>
              </a:r>
            </a:p>
          </p:txBody>
        </p:sp>
        <p:sp>
          <p:nvSpPr>
            <p:cNvPr id="219" name="テキスト ボックス 65">
              <a:extLst>
                <a:ext uri="{FF2B5EF4-FFF2-40B4-BE49-F238E27FC236}">
                  <a16:creationId xmlns:a16="http://schemas.microsoft.com/office/drawing/2014/main" id="{8995C463-68B1-424B-9D88-D6261AD0F02D}"/>
                </a:ext>
              </a:extLst>
            </p:cNvPr>
            <p:cNvSpPr txBox="1"/>
            <p:nvPr/>
          </p:nvSpPr>
          <p:spPr>
            <a:xfrm>
              <a:off x="7876452" y="4061534"/>
              <a:ext cx="899079" cy="123111"/>
            </a:xfrm>
            <a:prstGeom prst="rect">
              <a:avLst/>
            </a:prstGeom>
            <a:noFill/>
            <a:ln w="19050" cmpd="sng">
              <a:noFill/>
            </a:ln>
          </p:spPr>
          <p:txBody>
            <a:bodyPr wrap="square" lIns="0" tIns="0" rIns="0" bIns="0" rtlCol="0" anchor="ctr" anchorCtr="0">
              <a:spAutoFit/>
            </a:bodyPr>
            <a:lstStyle/>
            <a:p>
              <a:pPr lvl="0">
                <a:defRPr/>
              </a:pPr>
              <a:r>
                <a:rPr lang="fr-CA" altLang="ja-JP" sz="800" dirty="0">
                  <a:solidFill>
                    <a:srgbClr val="34373F"/>
                  </a:solidFill>
                  <a:latin typeface="Calibri" panose="020F0502020204030204" pitchFamily="34" charset="0"/>
                </a:rPr>
                <a:t>RAPPORTS</a:t>
              </a:r>
            </a:p>
          </p:txBody>
        </p:sp>
        <p:sp>
          <p:nvSpPr>
            <p:cNvPr id="220" name="テキスト ボックス 65">
              <a:extLst>
                <a:ext uri="{FF2B5EF4-FFF2-40B4-BE49-F238E27FC236}">
                  <a16:creationId xmlns:a16="http://schemas.microsoft.com/office/drawing/2014/main" id="{CBA2132C-0A60-FB44-B9EA-E47B73879C43}"/>
                </a:ext>
              </a:extLst>
            </p:cNvPr>
            <p:cNvSpPr txBox="1"/>
            <p:nvPr/>
          </p:nvSpPr>
          <p:spPr>
            <a:xfrm>
              <a:off x="3529781" y="5708045"/>
              <a:ext cx="769446" cy="246221"/>
            </a:xfrm>
            <a:prstGeom prst="rect">
              <a:avLst/>
            </a:prstGeom>
            <a:noFill/>
            <a:ln w="19050" cmpd="sng">
              <a:noFill/>
            </a:ln>
          </p:spPr>
          <p:txBody>
            <a:bodyPr wrap="square" lIns="0" tIns="0" rIns="0" bIns="0" rtlCol="0" anchor="ctr" anchorCtr="0">
              <a:spAutoFit/>
            </a:bodyPr>
            <a:lstStyle/>
            <a:p>
              <a:pPr lvl="0" algn="r">
                <a:defRPr/>
              </a:pPr>
              <a:r>
                <a:rPr lang="fr-CA" altLang="ja-JP" sz="800" dirty="0">
                  <a:solidFill>
                    <a:srgbClr val="34373F"/>
                  </a:solidFill>
                  <a:latin typeface="Calibri" panose="020F0502020204030204" pitchFamily="34" charset="0"/>
                </a:rPr>
                <a:t>DISCUSSION/ RAPPORT</a:t>
              </a:r>
            </a:p>
          </p:txBody>
        </p:sp>
        <p:sp>
          <p:nvSpPr>
            <p:cNvPr id="221" name="テキスト ボックス 65">
              <a:extLst>
                <a:ext uri="{FF2B5EF4-FFF2-40B4-BE49-F238E27FC236}">
                  <a16:creationId xmlns:a16="http://schemas.microsoft.com/office/drawing/2014/main" id="{2AF25DE1-E06D-334D-BE33-6FF7019B263C}"/>
                </a:ext>
              </a:extLst>
            </p:cNvPr>
            <p:cNvSpPr txBox="1"/>
            <p:nvPr/>
          </p:nvSpPr>
          <p:spPr>
            <a:xfrm>
              <a:off x="4741370" y="5708045"/>
              <a:ext cx="2256330" cy="246221"/>
            </a:xfrm>
            <a:prstGeom prst="rect">
              <a:avLst/>
            </a:prstGeom>
            <a:noFill/>
            <a:ln w="19050" cmpd="sng">
              <a:noFill/>
            </a:ln>
          </p:spPr>
          <p:txBody>
            <a:bodyPr wrap="square" lIns="0" tIns="0" rIns="0" bIns="0" rtlCol="0" anchor="ctr" anchorCtr="0">
              <a:spAutoFit/>
            </a:bodyPr>
            <a:lstStyle/>
            <a:p>
              <a:pPr lvl="0">
                <a:defRPr/>
              </a:pPr>
              <a:r>
                <a:rPr lang="fr-CA" altLang="ja-JP" sz="800" dirty="0">
                  <a:solidFill>
                    <a:srgbClr val="34373F"/>
                  </a:solidFill>
                  <a:latin typeface="Calibri" panose="020F0502020204030204" pitchFamily="34" charset="0"/>
                </a:rPr>
                <a:t>INSTRUCTIONS RELATIVES À L’EXÉCUTION/ SUPERVISION</a:t>
              </a:r>
            </a:p>
          </p:txBody>
        </p:sp>
        <p:grpSp>
          <p:nvGrpSpPr>
            <p:cNvPr id="222" name="Group 221">
              <a:extLst>
                <a:ext uri="{FF2B5EF4-FFF2-40B4-BE49-F238E27FC236}">
                  <a16:creationId xmlns:a16="http://schemas.microsoft.com/office/drawing/2014/main" id="{1E5D2EF3-9AF6-034C-A425-914E75569649}"/>
                </a:ext>
              </a:extLst>
            </p:cNvPr>
            <p:cNvGrpSpPr/>
            <p:nvPr/>
          </p:nvGrpSpPr>
          <p:grpSpPr>
            <a:xfrm rot="10800000" flipV="1">
              <a:off x="8597895" y="3763004"/>
              <a:ext cx="1921253" cy="2292281"/>
              <a:chOff x="5061369" y="5536016"/>
              <a:chExt cx="1678497" cy="401584"/>
            </a:xfrm>
          </p:grpSpPr>
          <p:cxnSp>
            <p:nvCxnSpPr>
              <p:cNvPr id="223" name="Straight Connector 79">
                <a:extLst>
                  <a:ext uri="{FF2B5EF4-FFF2-40B4-BE49-F238E27FC236}">
                    <a16:creationId xmlns:a16="http://schemas.microsoft.com/office/drawing/2014/main" id="{1DA2CCF4-9282-9B45-8AA6-D6C623276BB0}"/>
                  </a:ext>
                </a:extLst>
              </p:cNvPr>
              <p:cNvCxnSpPr>
                <a:cxnSpLocks/>
                <a:endCxn id="192" idx="3"/>
              </p:cNvCxnSpPr>
              <p:nvPr/>
            </p:nvCxnSpPr>
            <p:spPr>
              <a:xfrm rot="10800000" flipH="1" flipV="1">
                <a:off x="5061369" y="5536016"/>
                <a:ext cx="1678497" cy="1102"/>
              </a:xfrm>
              <a:prstGeom prst="line">
                <a:avLst/>
              </a:prstGeom>
              <a:ln w="12700" cap="rnd" cmpd="sng">
                <a:solidFill>
                  <a:srgbClr val="34373F"/>
                </a:solidFill>
                <a:bevel/>
                <a:headEnd w="lg" len="med"/>
              </a:ln>
            </p:spPr>
            <p:style>
              <a:lnRef idx="1">
                <a:schemeClr val="accent1"/>
              </a:lnRef>
              <a:fillRef idx="0">
                <a:schemeClr val="accent1"/>
              </a:fillRef>
              <a:effectRef idx="0">
                <a:schemeClr val="accent1"/>
              </a:effectRef>
              <a:fontRef idx="minor">
                <a:schemeClr val="tx1"/>
              </a:fontRef>
            </p:style>
          </p:cxnSp>
          <p:cxnSp>
            <p:nvCxnSpPr>
              <p:cNvPr id="224" name="Straight Arrow Connector 72">
                <a:extLst>
                  <a:ext uri="{FF2B5EF4-FFF2-40B4-BE49-F238E27FC236}">
                    <a16:creationId xmlns:a16="http://schemas.microsoft.com/office/drawing/2014/main" id="{58504EE1-4F0D-FC49-A304-65C56DE967E7}"/>
                  </a:ext>
                </a:extLst>
              </p:cNvPr>
              <p:cNvCxnSpPr>
                <a:cxnSpLocks/>
              </p:cNvCxnSpPr>
              <p:nvPr/>
            </p:nvCxnSpPr>
            <p:spPr>
              <a:xfrm rot="10800000" flipV="1">
                <a:off x="5061370" y="5538521"/>
                <a:ext cx="0" cy="399079"/>
              </a:xfrm>
              <a:prstGeom prst="straightConnector1">
                <a:avLst/>
              </a:prstGeom>
              <a:ln w="12700" cap="rnd" cmpd="sng">
                <a:solidFill>
                  <a:srgbClr val="34373F"/>
                </a:solidFill>
                <a:bevel/>
                <a:headEnd w="lg" len="med"/>
                <a:tailEnd type="arrow" w="med" len="sm"/>
              </a:ln>
            </p:spPr>
            <p:style>
              <a:lnRef idx="1">
                <a:schemeClr val="accent1"/>
              </a:lnRef>
              <a:fillRef idx="0">
                <a:schemeClr val="accent1"/>
              </a:fillRef>
              <a:effectRef idx="0">
                <a:schemeClr val="accent1"/>
              </a:effectRef>
              <a:fontRef idx="minor">
                <a:schemeClr val="tx1"/>
              </a:fontRef>
            </p:style>
          </p:cxnSp>
        </p:grpSp>
        <p:sp>
          <p:nvSpPr>
            <p:cNvPr id="225" name="テキスト ボックス 65">
              <a:extLst>
                <a:ext uri="{FF2B5EF4-FFF2-40B4-BE49-F238E27FC236}">
                  <a16:creationId xmlns:a16="http://schemas.microsoft.com/office/drawing/2014/main" id="{DA07FB28-2CAE-324F-9433-C7BC7ED7A34B}"/>
                </a:ext>
              </a:extLst>
            </p:cNvPr>
            <p:cNvSpPr txBox="1"/>
            <p:nvPr/>
          </p:nvSpPr>
          <p:spPr>
            <a:xfrm>
              <a:off x="8959207" y="3837862"/>
              <a:ext cx="1291006" cy="123111"/>
            </a:xfrm>
            <a:prstGeom prst="rect">
              <a:avLst/>
            </a:prstGeom>
            <a:noFill/>
            <a:ln w="19050" cmpd="sng">
              <a:noFill/>
            </a:ln>
          </p:spPr>
          <p:txBody>
            <a:bodyPr wrap="square" lIns="0" tIns="0" rIns="0" bIns="0" rtlCol="0" anchor="ctr" anchorCtr="0">
              <a:spAutoFit/>
            </a:bodyPr>
            <a:lstStyle/>
            <a:p>
              <a:pPr lvl="0">
                <a:defRPr/>
              </a:pPr>
              <a:r>
                <a:rPr lang="fr-CA" altLang="ja-JP" sz="800" dirty="0">
                  <a:solidFill>
                    <a:srgbClr val="34373F"/>
                  </a:solidFill>
                  <a:latin typeface="Calibri" panose="020F0502020204030204" pitchFamily="34" charset="0"/>
                </a:rPr>
                <a:t>VÉRIFICATION INTERNE</a:t>
              </a:r>
            </a:p>
          </p:txBody>
        </p:sp>
        <p:sp>
          <p:nvSpPr>
            <p:cNvPr id="227" name="テキスト ボックス 65">
              <a:extLst>
                <a:ext uri="{FF2B5EF4-FFF2-40B4-BE49-F238E27FC236}">
                  <a16:creationId xmlns:a16="http://schemas.microsoft.com/office/drawing/2014/main" id="{63E2CE79-071F-6941-9924-BA667A9B52EA}"/>
                </a:ext>
              </a:extLst>
            </p:cNvPr>
            <p:cNvSpPr txBox="1"/>
            <p:nvPr/>
          </p:nvSpPr>
          <p:spPr>
            <a:xfrm>
              <a:off x="10998201" y="2070908"/>
              <a:ext cx="1041400" cy="492443"/>
            </a:xfrm>
            <a:prstGeom prst="rect">
              <a:avLst/>
            </a:prstGeom>
            <a:noFill/>
            <a:ln w="19050" cmpd="sng">
              <a:noFill/>
            </a:ln>
          </p:spPr>
          <p:txBody>
            <a:bodyPr wrap="square" lIns="0" tIns="0" rIns="0" bIns="0" rtlCol="0" anchor="t" anchorCtr="0">
              <a:spAutoFit/>
            </a:bodyPr>
            <a:lstStyle/>
            <a:p>
              <a:pPr lvl="0">
                <a:defRPr/>
              </a:pPr>
              <a:r>
                <a:rPr lang="fr-CA" altLang="ja-JP" sz="800" dirty="0">
                  <a:solidFill>
                    <a:srgbClr val="34373F"/>
                  </a:solidFill>
                  <a:latin typeface="Calibri" panose="020F0502020204030204" pitchFamily="34" charset="0"/>
                </a:rPr>
                <a:t>NOMINATION/ LICENCIEMENT/ </a:t>
              </a:r>
              <a:br>
                <a:rPr lang="fr-CA" altLang="ja-JP" sz="800" dirty="0">
                  <a:solidFill>
                    <a:srgbClr val="34373F"/>
                  </a:solidFill>
                  <a:latin typeface="Calibri" panose="020F0502020204030204" pitchFamily="34" charset="0"/>
                </a:rPr>
              </a:br>
              <a:r>
                <a:rPr lang="fr-CA" altLang="ja-JP" sz="800" dirty="0">
                  <a:solidFill>
                    <a:srgbClr val="34373F"/>
                  </a:solidFill>
                  <a:latin typeface="Calibri" panose="020F0502020204030204" pitchFamily="34" charset="0"/>
                </a:rPr>
                <a:t>NON-RENOMINATION DES MEMBRES</a:t>
              </a:r>
            </a:p>
          </p:txBody>
        </p:sp>
        <p:grpSp>
          <p:nvGrpSpPr>
            <p:cNvPr id="232" name="Group 231">
              <a:extLst>
                <a:ext uri="{FF2B5EF4-FFF2-40B4-BE49-F238E27FC236}">
                  <a16:creationId xmlns:a16="http://schemas.microsoft.com/office/drawing/2014/main" id="{3CFBE4FC-2A31-9345-A8D8-234A46848573}"/>
                </a:ext>
              </a:extLst>
            </p:cNvPr>
            <p:cNvGrpSpPr/>
            <p:nvPr/>
          </p:nvGrpSpPr>
          <p:grpSpPr>
            <a:xfrm flipV="1">
              <a:off x="5475966" y="4278144"/>
              <a:ext cx="2147762" cy="538127"/>
              <a:chOff x="5027016" y="5517504"/>
              <a:chExt cx="4287919" cy="428913"/>
            </a:xfrm>
          </p:grpSpPr>
          <p:cxnSp>
            <p:nvCxnSpPr>
              <p:cNvPr id="233" name="Straight Connector 79">
                <a:extLst>
                  <a:ext uri="{FF2B5EF4-FFF2-40B4-BE49-F238E27FC236}">
                    <a16:creationId xmlns:a16="http://schemas.microsoft.com/office/drawing/2014/main" id="{F8D07066-2BA6-EE45-B848-90ED3AAB18F0}"/>
                  </a:ext>
                </a:extLst>
              </p:cNvPr>
              <p:cNvCxnSpPr>
                <a:cxnSpLocks/>
              </p:cNvCxnSpPr>
              <p:nvPr/>
            </p:nvCxnSpPr>
            <p:spPr>
              <a:xfrm flipV="1">
                <a:off x="5027016" y="5517504"/>
                <a:ext cx="4281536" cy="2287"/>
              </a:xfrm>
              <a:prstGeom prst="line">
                <a:avLst/>
              </a:prstGeom>
              <a:ln w="12700" cap="rnd" cmpd="sng">
                <a:solidFill>
                  <a:srgbClr val="34373F"/>
                </a:solidFill>
                <a:bevel/>
                <a:headEnd w="lg" len="med"/>
              </a:ln>
            </p:spPr>
            <p:style>
              <a:lnRef idx="1">
                <a:schemeClr val="accent1"/>
              </a:lnRef>
              <a:fillRef idx="0">
                <a:schemeClr val="accent1"/>
              </a:fillRef>
              <a:effectRef idx="0">
                <a:schemeClr val="accent1"/>
              </a:effectRef>
              <a:fontRef idx="minor">
                <a:schemeClr val="tx1"/>
              </a:fontRef>
            </p:style>
          </p:cxnSp>
          <p:cxnSp>
            <p:nvCxnSpPr>
              <p:cNvPr id="234" name="Straight Arrow Connector 93">
                <a:extLst>
                  <a:ext uri="{FF2B5EF4-FFF2-40B4-BE49-F238E27FC236}">
                    <a16:creationId xmlns:a16="http://schemas.microsoft.com/office/drawing/2014/main" id="{70DE2E75-A520-BC46-A33B-9E3D81AAC739}"/>
                  </a:ext>
                </a:extLst>
              </p:cNvPr>
              <p:cNvCxnSpPr>
                <a:cxnSpLocks/>
              </p:cNvCxnSpPr>
              <p:nvPr/>
            </p:nvCxnSpPr>
            <p:spPr>
              <a:xfrm flipV="1">
                <a:off x="9314935" y="5523583"/>
                <a:ext cx="0" cy="422834"/>
              </a:xfrm>
              <a:prstGeom prst="straightConnector1">
                <a:avLst/>
              </a:prstGeom>
              <a:ln w="12700" cap="rnd" cmpd="sng">
                <a:solidFill>
                  <a:srgbClr val="34373F"/>
                </a:solidFill>
                <a:miter lim="800000"/>
                <a:headEnd type="none" w="lg" len="med"/>
                <a:tailEnd type="none"/>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6940C86A-6075-9B43-80A5-0085BA356545}"/>
                </a:ext>
              </a:extLst>
            </p:cNvPr>
            <p:cNvGrpSpPr/>
            <p:nvPr/>
          </p:nvGrpSpPr>
          <p:grpSpPr>
            <a:xfrm rot="16200000" flipV="1">
              <a:off x="6084350" y="3242437"/>
              <a:ext cx="1093583" cy="2284432"/>
              <a:chOff x="5061367" y="5523745"/>
              <a:chExt cx="2969710" cy="392229"/>
            </a:xfrm>
          </p:grpSpPr>
          <p:cxnSp>
            <p:nvCxnSpPr>
              <p:cNvPr id="236" name="Straight Connector 79">
                <a:extLst>
                  <a:ext uri="{FF2B5EF4-FFF2-40B4-BE49-F238E27FC236}">
                    <a16:creationId xmlns:a16="http://schemas.microsoft.com/office/drawing/2014/main" id="{E263D822-55C6-EB41-BB99-1B305006E714}"/>
                  </a:ext>
                </a:extLst>
              </p:cNvPr>
              <p:cNvCxnSpPr>
                <a:cxnSpLocks/>
              </p:cNvCxnSpPr>
              <p:nvPr/>
            </p:nvCxnSpPr>
            <p:spPr>
              <a:xfrm rot="16200000" flipH="1">
                <a:off x="6546221" y="4038891"/>
                <a:ext cx="1" cy="2969710"/>
              </a:xfrm>
              <a:prstGeom prst="line">
                <a:avLst/>
              </a:prstGeom>
              <a:ln w="12700" cap="rnd" cmpd="sng">
                <a:solidFill>
                  <a:srgbClr val="34373F"/>
                </a:solidFill>
                <a:bevel/>
                <a:headEnd w="lg" len="med"/>
              </a:ln>
            </p:spPr>
            <p:style>
              <a:lnRef idx="1">
                <a:schemeClr val="accent1"/>
              </a:lnRef>
              <a:fillRef idx="0">
                <a:schemeClr val="accent1"/>
              </a:fillRef>
              <a:effectRef idx="0">
                <a:schemeClr val="accent1"/>
              </a:effectRef>
              <a:fontRef idx="minor">
                <a:schemeClr val="tx1"/>
              </a:fontRef>
            </p:style>
          </p:cxnSp>
          <p:cxnSp>
            <p:nvCxnSpPr>
              <p:cNvPr id="237" name="Straight Arrow Connector 72">
                <a:extLst>
                  <a:ext uri="{FF2B5EF4-FFF2-40B4-BE49-F238E27FC236}">
                    <a16:creationId xmlns:a16="http://schemas.microsoft.com/office/drawing/2014/main" id="{FA71927E-8728-8446-96DE-14A7A2E20DEB}"/>
                  </a:ext>
                </a:extLst>
              </p:cNvPr>
              <p:cNvCxnSpPr>
                <a:cxnSpLocks/>
              </p:cNvCxnSpPr>
              <p:nvPr/>
            </p:nvCxnSpPr>
            <p:spPr>
              <a:xfrm rot="16200000" flipH="1" flipV="1">
                <a:off x="4865530" y="5720135"/>
                <a:ext cx="391679" cy="0"/>
              </a:xfrm>
              <a:prstGeom prst="straightConnector1">
                <a:avLst/>
              </a:prstGeom>
              <a:ln w="12700" cap="rnd" cmpd="sng">
                <a:solidFill>
                  <a:srgbClr val="34373F"/>
                </a:solidFill>
                <a:bevel/>
                <a:headEnd w="med" len="sm"/>
                <a:tailEnd type="arrow" w="med" len="sm"/>
              </a:ln>
            </p:spPr>
            <p:style>
              <a:lnRef idx="1">
                <a:schemeClr val="accent1"/>
              </a:lnRef>
              <a:fillRef idx="0">
                <a:schemeClr val="accent1"/>
              </a:fillRef>
              <a:effectRef idx="0">
                <a:schemeClr val="accent1"/>
              </a:effectRef>
              <a:fontRef idx="minor">
                <a:schemeClr val="tx1"/>
              </a:fontRef>
            </p:style>
          </p:cxnSp>
        </p:grpSp>
        <p:sp>
          <p:nvSpPr>
            <p:cNvPr id="240" name="テキスト ボックス 65">
              <a:extLst>
                <a:ext uri="{FF2B5EF4-FFF2-40B4-BE49-F238E27FC236}">
                  <a16:creationId xmlns:a16="http://schemas.microsoft.com/office/drawing/2014/main" id="{F633157A-FE1A-844D-805F-9C75DC06BFD3}"/>
                </a:ext>
              </a:extLst>
            </p:cNvPr>
            <p:cNvSpPr txBox="1"/>
            <p:nvPr/>
          </p:nvSpPr>
          <p:spPr>
            <a:xfrm>
              <a:off x="3715079" y="3282274"/>
              <a:ext cx="1674186" cy="421058"/>
            </a:xfrm>
            <a:prstGeom prst="roundRect">
              <a:avLst>
                <a:gd name="adj" fmla="val 0"/>
              </a:avLst>
            </a:prstGeom>
            <a:solidFill>
              <a:schemeClr val="accent2">
                <a:alpha val="99000"/>
              </a:schemeClr>
            </a:solidFill>
            <a:ln w="19050" cmpd="sng">
              <a:noFill/>
            </a:ln>
          </p:spPr>
          <p:txBody>
            <a:bodyPr wrap="square" lIns="0" tIns="108000" rIns="0" bIns="108000" rtlCol="0" anchor="ctr" anchorCtr="0">
              <a:noAutofit/>
            </a:bodyPr>
            <a:lstStyle/>
            <a:p>
              <a:pPr lvl="0" algn="ctr">
                <a:defRPr/>
              </a:pPr>
              <a:r>
                <a:rPr lang="fr-CA" altLang="ja-JP" sz="900" dirty="0">
                  <a:solidFill>
                    <a:schemeClr val="bg1"/>
                  </a:solidFill>
                  <a:latin typeface="Calibri Light" panose="020F0302020204030204" pitchFamily="34" charset="0"/>
                </a:rPr>
                <a:t>PRÉSIDENT</a:t>
              </a:r>
              <a:r>
                <a:rPr lang="fr-CA" sz="900" dirty="0"/>
                <a:t> </a:t>
              </a:r>
              <a:r>
                <a:rPr lang="fr-CA" altLang="ja-JP" sz="900" b="1" dirty="0">
                  <a:solidFill>
                    <a:schemeClr val="bg1"/>
                  </a:solidFill>
                  <a:latin typeface="Calibri" panose="020F0502020204030204" pitchFamily="34" charset="0"/>
                </a:rPr>
                <a:t>ADMINISTRATEUR INDÉPENDANT</a:t>
              </a:r>
            </a:p>
          </p:txBody>
        </p:sp>
        <p:cxnSp>
          <p:nvCxnSpPr>
            <p:cNvPr id="241" name="Straight Arrow Connector 72">
              <a:extLst>
                <a:ext uri="{FF2B5EF4-FFF2-40B4-BE49-F238E27FC236}">
                  <a16:creationId xmlns:a16="http://schemas.microsoft.com/office/drawing/2014/main" id="{5B114A9A-3E28-FB41-A09C-6761A5434319}"/>
                </a:ext>
              </a:extLst>
            </p:cNvPr>
            <p:cNvCxnSpPr>
              <a:cxnSpLocks/>
            </p:cNvCxnSpPr>
            <p:nvPr/>
          </p:nvCxnSpPr>
          <p:spPr>
            <a:xfrm>
              <a:off x="7623748" y="3987031"/>
              <a:ext cx="0" cy="604095"/>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2DE9B597-1C1C-E14F-95AB-1C8BAD57015C}"/>
                </a:ext>
              </a:extLst>
            </p:cNvPr>
            <p:cNvCxnSpPr>
              <a:cxnSpLocks/>
            </p:cNvCxnSpPr>
            <p:nvPr/>
          </p:nvCxnSpPr>
          <p:spPr>
            <a:xfrm flipH="1">
              <a:off x="5476151" y="3536666"/>
              <a:ext cx="12771" cy="1152000"/>
            </a:xfrm>
            <a:prstGeom prst="bentConnector3">
              <a:avLst>
                <a:gd name="adj1" fmla="val -8164106"/>
              </a:avLst>
            </a:prstGeom>
            <a:ln w="12700" cap="flat">
              <a:solidFill>
                <a:schemeClr val="accent3"/>
              </a:solidFill>
              <a:headEnd type="none" w="sm" len="med"/>
              <a:tailEnd type="arrow" w="med" len="sm"/>
            </a:ln>
          </p:spPr>
          <p:style>
            <a:lnRef idx="1">
              <a:schemeClr val="accent1"/>
            </a:lnRef>
            <a:fillRef idx="0">
              <a:schemeClr val="accent1"/>
            </a:fillRef>
            <a:effectRef idx="0">
              <a:schemeClr val="accent1"/>
            </a:effectRef>
            <a:fontRef idx="minor">
              <a:schemeClr val="tx1"/>
            </a:fontRef>
          </p:style>
        </p:cxnSp>
        <p:cxnSp>
          <p:nvCxnSpPr>
            <p:cNvPr id="100" name="Elbow Connector 99">
              <a:extLst>
                <a:ext uri="{FF2B5EF4-FFF2-40B4-BE49-F238E27FC236}">
                  <a16:creationId xmlns:a16="http://schemas.microsoft.com/office/drawing/2014/main" id="{0D05BED6-28C5-224C-89AA-72A5C8773BC0}"/>
                </a:ext>
              </a:extLst>
            </p:cNvPr>
            <p:cNvCxnSpPr>
              <a:cxnSpLocks/>
            </p:cNvCxnSpPr>
            <p:nvPr/>
          </p:nvCxnSpPr>
          <p:spPr>
            <a:xfrm rot="16200000" flipV="1">
              <a:off x="7674413" y="-88722"/>
              <a:ext cx="10800" cy="5688000"/>
            </a:xfrm>
            <a:prstGeom prst="bentConnector3">
              <a:avLst>
                <a:gd name="adj1" fmla="val 1799984"/>
              </a:avLst>
            </a:prstGeom>
            <a:ln cap="flat">
              <a:solidFill>
                <a:schemeClr val="accent3"/>
              </a:solidFill>
              <a:headEnd type="none" w="sm" len="med"/>
              <a:tailEnd type="arrow" w="med" len="sm"/>
            </a:ln>
          </p:spPr>
          <p:style>
            <a:lnRef idx="1">
              <a:schemeClr val="accent1"/>
            </a:lnRef>
            <a:fillRef idx="0">
              <a:schemeClr val="accent1"/>
            </a:fillRef>
            <a:effectRef idx="0">
              <a:schemeClr val="accent1"/>
            </a:effectRef>
            <a:fontRef idx="minor">
              <a:schemeClr val="tx1"/>
            </a:fontRef>
          </p:style>
        </p:cxnSp>
        <p:cxnSp>
          <p:nvCxnSpPr>
            <p:cNvPr id="104" name="Straight Arrow Connector 72">
              <a:extLst>
                <a:ext uri="{FF2B5EF4-FFF2-40B4-BE49-F238E27FC236}">
                  <a16:creationId xmlns:a16="http://schemas.microsoft.com/office/drawing/2014/main" id="{6560C277-E13E-EF42-9B2C-05362488B4E3}"/>
                </a:ext>
              </a:extLst>
            </p:cNvPr>
            <p:cNvCxnSpPr>
              <a:cxnSpLocks/>
            </p:cNvCxnSpPr>
            <p:nvPr/>
          </p:nvCxnSpPr>
          <p:spPr>
            <a:xfrm>
              <a:off x="5488922" y="2994203"/>
              <a:ext cx="1330713" cy="0"/>
            </a:xfrm>
            <a:prstGeom prst="straightConnector1">
              <a:avLst/>
            </a:prstGeom>
            <a:ln w="12700" cmpd="sng">
              <a:solidFill>
                <a:srgbClr val="34373F"/>
              </a:solidFill>
              <a:bevel/>
              <a:headEnd type="arrow" w="med" len="sm"/>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72">
              <a:extLst>
                <a:ext uri="{FF2B5EF4-FFF2-40B4-BE49-F238E27FC236}">
                  <a16:creationId xmlns:a16="http://schemas.microsoft.com/office/drawing/2014/main" id="{75860D2A-2D5C-B04D-9602-C67B209FB985}"/>
                </a:ext>
              </a:extLst>
            </p:cNvPr>
            <p:cNvCxnSpPr>
              <a:cxnSpLocks/>
            </p:cNvCxnSpPr>
            <p:nvPr/>
          </p:nvCxnSpPr>
          <p:spPr>
            <a:xfrm flipV="1">
              <a:off x="4469562" y="1949546"/>
              <a:ext cx="0" cy="794551"/>
            </a:xfrm>
            <a:prstGeom prst="straightConnector1">
              <a:avLst/>
            </a:prstGeom>
            <a:ln w="12700" cmpd="sng">
              <a:solidFill>
                <a:srgbClr val="34373F"/>
              </a:solidFill>
              <a:bevel/>
              <a:headEnd type="none" w="med" len="sm"/>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2BFD316-A7AA-5B47-A8E4-91CE18B4E37D}"/>
                </a:ext>
              </a:extLst>
            </p:cNvPr>
            <p:cNvSpPr txBox="1"/>
            <p:nvPr/>
          </p:nvSpPr>
          <p:spPr>
            <a:xfrm>
              <a:off x="4316839" y="1661545"/>
              <a:ext cx="3111878" cy="461665"/>
            </a:xfrm>
            <a:prstGeom prst="rect">
              <a:avLst/>
            </a:prstGeom>
            <a:noFill/>
          </p:spPr>
          <p:txBody>
            <a:bodyPr wrap="square" rtlCol="0">
              <a:spAutoFit/>
            </a:bodyPr>
            <a:lstStyle/>
            <a:p>
              <a:r>
                <a:rPr kumimoji="1" lang="fr-CA" altLang="ja-JP" sz="1200" b="1" dirty="0">
                  <a:solidFill>
                    <a:schemeClr val="bg1"/>
                  </a:solidFill>
                  <a:latin typeface="Calibri" panose="020F0502020204030204" pitchFamily="34" charset="0"/>
                </a:rPr>
                <a:t>ASSEMBLÉE GÉNÉRALE DES ACTIONNAIRES</a:t>
              </a:r>
            </a:p>
            <a:p>
              <a:endParaRPr lang="fr-CA" sz="1200" dirty="0"/>
            </a:p>
          </p:txBody>
        </p:sp>
        <p:sp>
          <p:nvSpPr>
            <p:cNvPr id="79" name="Round Single Corner Rectangle 78">
              <a:extLst>
                <a:ext uri="{FF2B5EF4-FFF2-40B4-BE49-F238E27FC236}">
                  <a16:creationId xmlns:a16="http://schemas.microsoft.com/office/drawing/2014/main" id="{008DF08E-AF38-DE41-BB69-9A98205E3E0E}"/>
                </a:ext>
              </a:extLst>
            </p:cNvPr>
            <p:cNvSpPr/>
            <p:nvPr/>
          </p:nvSpPr>
          <p:spPr>
            <a:xfrm rot="10800000">
              <a:off x="311165" y="6053342"/>
              <a:ext cx="11569670" cy="288000"/>
            </a:xfrm>
            <a:prstGeom prst="round1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80" name="TextBox 79">
              <a:extLst>
                <a:ext uri="{FF2B5EF4-FFF2-40B4-BE49-F238E27FC236}">
                  <a16:creationId xmlns:a16="http://schemas.microsoft.com/office/drawing/2014/main" id="{B5F8C7A1-E7C7-9E4E-9C6C-5F060ABCC8C0}"/>
                </a:ext>
              </a:extLst>
            </p:cNvPr>
            <p:cNvSpPr txBox="1"/>
            <p:nvPr/>
          </p:nvSpPr>
          <p:spPr>
            <a:xfrm>
              <a:off x="311150" y="6091441"/>
              <a:ext cx="11554555" cy="230832"/>
            </a:xfrm>
            <a:prstGeom prst="rect">
              <a:avLst/>
            </a:prstGeom>
            <a:noFill/>
          </p:spPr>
          <p:txBody>
            <a:bodyPr wrap="square" rtlCol="0">
              <a:spAutoFit/>
            </a:bodyPr>
            <a:lstStyle/>
            <a:p>
              <a:pPr lvl="0" algn="ctr" defTabSz="913441" fontAlgn="base">
                <a:spcBef>
                  <a:spcPct val="0"/>
                </a:spcBef>
                <a:spcAft>
                  <a:spcPct val="0"/>
                </a:spcAft>
                <a:defRPr/>
              </a:pPr>
              <a:r>
                <a:rPr kumimoji="1" lang="fr-CA" altLang="ja-JP" sz="900" b="1" dirty="0">
                  <a:solidFill>
                    <a:schemeClr val="bg1"/>
                  </a:solidFill>
                  <a:latin typeface="Calibri" panose="020F0502020204030204" pitchFamily="34" charset="0"/>
                </a:rPr>
                <a:t>CHEF DE CHAQUE UNITÉ ET PRÉSIDENTS DES SOCIÉTÉS DU GROUPE  </a:t>
              </a:r>
            </a:p>
          </p:txBody>
        </p:sp>
        <p:sp>
          <p:nvSpPr>
            <p:cNvPr id="14" name="TextBox 13">
              <a:extLst>
                <a:ext uri="{FF2B5EF4-FFF2-40B4-BE49-F238E27FC236}">
                  <a16:creationId xmlns:a16="http://schemas.microsoft.com/office/drawing/2014/main" id="{37F040E3-790F-D846-81E9-87C922164C82}"/>
                </a:ext>
              </a:extLst>
            </p:cNvPr>
            <p:cNvSpPr txBox="1"/>
            <p:nvPr/>
          </p:nvSpPr>
          <p:spPr>
            <a:xfrm>
              <a:off x="3614986" y="2842338"/>
              <a:ext cx="1874372" cy="230832"/>
            </a:xfrm>
            <a:prstGeom prst="rect">
              <a:avLst/>
            </a:prstGeom>
            <a:noFill/>
          </p:spPr>
          <p:txBody>
            <a:bodyPr wrap="square" rtlCol="0">
              <a:spAutoFit/>
            </a:bodyPr>
            <a:lstStyle/>
            <a:p>
              <a:pPr algn="ctr"/>
              <a:r>
                <a:rPr kumimoji="1" lang="fr-CA" altLang="ja-JP" sz="900" b="1" dirty="0">
                  <a:solidFill>
                    <a:schemeClr val="bg1"/>
                  </a:solidFill>
                  <a:latin typeface="Calibri" panose="020F0502020204030204" pitchFamily="34" charset="0"/>
                </a:rPr>
                <a:t>CONSEIL D’ADMINISTRATION</a:t>
              </a:r>
            </a:p>
          </p:txBody>
        </p:sp>
        <p:sp>
          <p:nvSpPr>
            <p:cNvPr id="76" name="テキスト ボックス 65">
              <a:extLst>
                <a:ext uri="{FF2B5EF4-FFF2-40B4-BE49-F238E27FC236}">
                  <a16:creationId xmlns:a16="http://schemas.microsoft.com/office/drawing/2014/main" id="{3E410564-1440-9E4F-BAF5-02908B23CE60}"/>
                </a:ext>
              </a:extLst>
            </p:cNvPr>
            <p:cNvSpPr txBox="1"/>
            <p:nvPr/>
          </p:nvSpPr>
          <p:spPr>
            <a:xfrm>
              <a:off x="3546547" y="4375939"/>
              <a:ext cx="2005442" cy="138499"/>
            </a:xfrm>
            <a:prstGeom prst="rect">
              <a:avLst/>
            </a:prstGeom>
            <a:noFill/>
            <a:ln w="19050" cmpd="sng">
              <a:noFill/>
            </a:ln>
          </p:spPr>
          <p:txBody>
            <a:bodyPr wrap="square" lIns="0" tIns="0" rIns="0" bIns="0" rtlCol="0" anchor="ctr" anchorCtr="0">
              <a:spAutoFit/>
            </a:bodyPr>
            <a:lstStyle/>
            <a:p>
              <a:pPr lvl="0" algn="ctr">
                <a:defRPr/>
              </a:pPr>
              <a:r>
                <a:rPr lang="fr-CA" altLang="ja-JP" sz="900" b="1" dirty="0">
                  <a:solidFill>
                    <a:schemeClr val="accent1"/>
                  </a:solidFill>
                  <a:latin typeface="Calibri" panose="020F0502020204030204" pitchFamily="34" charset="0"/>
                </a:rPr>
                <a:t>ÉQUIPE DE DIRECTION DE TAKEDA</a:t>
              </a:r>
            </a:p>
          </p:txBody>
        </p:sp>
      </p:grpSp>
      <p:sp>
        <p:nvSpPr>
          <p:cNvPr id="78" name="Title 3">
            <a:extLst>
              <a:ext uri="{FF2B5EF4-FFF2-40B4-BE49-F238E27FC236}">
                <a16:creationId xmlns:a16="http://schemas.microsoft.com/office/drawing/2014/main" id="{F4FED207-DAD5-1148-B9B9-05A809F862C1}"/>
              </a:ext>
            </a:extLst>
          </p:cNvPr>
          <p:cNvSpPr txBox="1">
            <a:spLocks/>
          </p:cNvSpPr>
          <p:nvPr/>
        </p:nvSpPr>
        <p:spPr>
          <a:xfrm>
            <a:off x="311150" y="983393"/>
            <a:ext cx="5871936" cy="553998"/>
          </a:xfrm>
          <a:prstGeom prst="rect">
            <a:avLst/>
          </a:prstGeom>
        </p:spPr>
        <p:txBody>
          <a:bodyPr wrap="square" lIns="0" tIns="0" rIns="0" bIns="0">
            <a:spAutoFit/>
          </a:bodyPr>
          <a:lstStyle>
            <a:lvl1pPr algn="l" defTabSz="914150" rtl="0" eaLnBrk="1" latinLnBrk="0" hangingPunct="1">
              <a:spcBef>
                <a:spcPct val="0"/>
              </a:spcBef>
              <a:buNone/>
              <a:defRPr kumimoji="1" sz="2800" kern="1200" baseline="0">
                <a:solidFill>
                  <a:schemeClr val="accent2"/>
                </a:solidFill>
                <a:latin typeface="Calibri" pitchFamily="34" charset="0"/>
                <a:ea typeface="メイリオ" pitchFamily="50" charset="-128"/>
                <a:cs typeface="Calibri" pitchFamily="34" charset="0"/>
              </a:defRPr>
            </a:lvl1pPr>
          </a:lstStyle>
          <a:p>
            <a:r>
              <a:rPr lang="fr-CA" sz="1800" dirty="0">
                <a:solidFill>
                  <a:schemeClr val="tx1"/>
                </a:solidFill>
              </a:rPr>
              <a:t>Notre modèle de gouvernance d’entreprise avancé et robuste a été et continuera d’être essentiel à notre succès. </a:t>
            </a:r>
          </a:p>
        </p:txBody>
      </p:sp>
      <p:sp>
        <p:nvSpPr>
          <p:cNvPr id="81" name="Slide Number Placeholder 5">
            <a:extLst>
              <a:ext uri="{FF2B5EF4-FFF2-40B4-BE49-F238E27FC236}">
                <a16:creationId xmlns:a16="http://schemas.microsoft.com/office/drawing/2014/main" id="{BA7131E6-B94B-C042-964A-945AFC6B25FB}"/>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mtClean="0"/>
              <a:pPr defTabSz="1218810"/>
              <a:t>23</a:t>
            </a:fld>
            <a:endParaRPr lang="fr-CA" altLang="en-US" sz="800"/>
          </a:p>
        </p:txBody>
      </p:sp>
    </p:spTree>
    <p:extLst>
      <p:ext uri="{BB962C8B-B14F-4D97-AF65-F5344CB8AC3E}">
        <p14:creationId xmlns:p14="http://schemas.microsoft.com/office/powerpoint/2010/main" val="27556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BB7101-6FC7-D5FD-52FF-1C9E962ACD5A}"/>
              </a:ext>
            </a:extLst>
          </p:cNvPr>
          <p:cNvSpPr/>
          <p:nvPr/>
        </p:nvSpPr>
        <p:spPr>
          <a:xfrm>
            <a:off x="476794" y="5146768"/>
            <a:ext cx="3141618" cy="1299754"/>
          </a:xfrm>
          <a:prstGeom prst="rect">
            <a:avLst/>
          </a:prstGeom>
          <a:solidFill>
            <a:srgbClr val="D9DBDE"/>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92" name="正方形/長方形 1">
            <a:extLst>
              <a:ext uri="{FF2B5EF4-FFF2-40B4-BE49-F238E27FC236}">
                <a16:creationId xmlns:a16="http://schemas.microsoft.com/office/drawing/2014/main" id="{43441EF5-4201-D643-AF23-FAE712EE386F}"/>
              </a:ext>
            </a:extLst>
          </p:cNvPr>
          <p:cNvSpPr/>
          <p:nvPr/>
        </p:nvSpPr>
        <p:spPr>
          <a:xfrm>
            <a:off x="4147938" y="1659765"/>
            <a:ext cx="8044062" cy="50027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Gotham Medium" pitchFamily="2" charset="-128"/>
              <a:cs typeface="+mn-cs"/>
            </a:endParaRPr>
          </a:p>
        </p:txBody>
      </p:sp>
      <p:graphicFrame>
        <p:nvGraphicFramePr>
          <p:cNvPr id="7" name="Object 6" hidden="1">
            <a:extLst>
              <a:ext uri="{FF2B5EF4-FFF2-40B4-BE49-F238E27FC236}">
                <a16:creationId xmlns:a16="http://schemas.microsoft.com/office/drawing/2014/main" id="{74F4CD14-7274-47E7-B621-1A2A5418C8E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7" name="Object 6" hidden="1">
                        <a:extLst>
                          <a:ext uri="{FF2B5EF4-FFF2-40B4-BE49-F238E27FC236}">
                            <a16:creationId xmlns:a16="http://schemas.microsoft.com/office/drawing/2014/main" id="{74F4CD14-7274-47E7-B621-1A2A5418C8E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1B01F9A-7DC4-44F7-9ABC-3B79AB2A12F5}"/>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1" lang="en-US" sz="2800" b="0" i="0" u="none" strike="noStrike" kern="1200" cap="none" spc="0" normalizeH="0" baseline="0" noProof="0">
              <a:ln>
                <a:noFill/>
              </a:ln>
              <a:solidFill>
                <a:srgbClr val="FFFFFF"/>
              </a:solidFill>
              <a:effectLst/>
              <a:uLnTx/>
              <a:uFillTx/>
              <a:latin typeface="Calibri" panose="020F0502020204030204" pitchFamily="34" charset="0"/>
              <a:ea typeface="メイリオ" panose="020B0604030504040204" pitchFamily="34" charset="-128"/>
              <a:cs typeface="+mn-cs"/>
              <a:sym typeface="Calibri" panose="020F0502020204030204" pitchFamily="34" charset="0"/>
            </a:endParaRPr>
          </a:p>
        </p:txBody>
      </p:sp>
      <p:sp>
        <p:nvSpPr>
          <p:cNvPr id="2" name="Title 1">
            <a:extLst>
              <a:ext uri="{FF2B5EF4-FFF2-40B4-BE49-F238E27FC236}">
                <a16:creationId xmlns:a16="http://schemas.microsoft.com/office/drawing/2014/main" id="{BE6E7569-69FA-2A4A-A836-C92BEC2B2456}"/>
              </a:ext>
            </a:extLst>
          </p:cNvPr>
          <p:cNvSpPr>
            <a:spLocks noGrp="1"/>
          </p:cNvSpPr>
          <p:nvPr>
            <p:ph type="title"/>
          </p:nvPr>
        </p:nvSpPr>
        <p:spPr>
          <a:xfrm>
            <a:off x="606078" y="195471"/>
            <a:ext cx="9940253" cy="685801"/>
          </a:xfrm>
        </p:spPr>
        <p:txBody>
          <a:bodyPr/>
          <a:lstStyle/>
          <a:p>
            <a:r>
              <a:rPr lang="fr-CA" altLang="ja-JP" dirty="0">
                <a:solidFill>
                  <a:schemeClr val="accent3"/>
                </a:solidFill>
              </a:rPr>
              <a:t>Conseil d’administration – Valeurs et gouvernance d’entreprise </a:t>
            </a:r>
            <a:endParaRPr lang="fr-CA" dirty="0">
              <a:solidFill>
                <a:schemeClr val="accent3"/>
              </a:solidFill>
              <a:ea typeface="Gotham Medium" pitchFamily="2" charset="-128"/>
            </a:endParaRPr>
          </a:p>
        </p:txBody>
      </p:sp>
      <p:sp>
        <p:nvSpPr>
          <p:cNvPr id="59" name="正方形/長方形 1">
            <a:extLst>
              <a:ext uri="{FF2B5EF4-FFF2-40B4-BE49-F238E27FC236}">
                <a16:creationId xmlns:a16="http://schemas.microsoft.com/office/drawing/2014/main" id="{162EEF92-1771-46D3-835D-28A41841853D}"/>
              </a:ext>
            </a:extLst>
          </p:cNvPr>
          <p:cNvSpPr/>
          <p:nvPr/>
        </p:nvSpPr>
        <p:spPr>
          <a:xfrm>
            <a:off x="2267081" y="1016000"/>
            <a:ext cx="6287623" cy="2062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Gotham Medium" pitchFamily="2" charset="-128"/>
              <a:cs typeface="+mn-cs"/>
            </a:endParaRPr>
          </a:p>
        </p:txBody>
      </p:sp>
      <p:sp>
        <p:nvSpPr>
          <p:cNvPr id="105" name="Rectangle 315">
            <a:extLst>
              <a:ext uri="{FF2B5EF4-FFF2-40B4-BE49-F238E27FC236}">
                <a16:creationId xmlns:a16="http://schemas.microsoft.com/office/drawing/2014/main" id="{AB382150-16F4-164C-95F3-E8F6053FCB7D}"/>
              </a:ext>
            </a:extLst>
          </p:cNvPr>
          <p:cNvSpPr/>
          <p:nvPr/>
        </p:nvSpPr>
        <p:spPr>
          <a:xfrm>
            <a:off x="484357" y="905773"/>
            <a:ext cx="11371846" cy="615553"/>
          </a:xfrm>
          <a:prstGeom prst="rect">
            <a:avLst/>
          </a:prstGeom>
        </p:spPr>
        <p:txBody>
          <a:bodyPr wrap="square" lIns="0" tIns="0" rIns="0" bIns="0">
            <a:spAutoFit/>
          </a:bodyPr>
          <a:lstStyle/>
          <a:p>
            <a:pPr lvl="0">
              <a:lnSpc>
                <a:spcPts val="1600"/>
              </a:lnSpc>
              <a:defRPr/>
            </a:pPr>
            <a:r>
              <a:rPr lang="fr-CA" sz="1500" b="1" dirty="0">
                <a:latin typeface="Calibri Light" panose="020F0302020204030204" pitchFamily="34" charset="0"/>
              </a:rPr>
              <a:t>Le conseil d’administration de Takeda est responsable de veiller à ce que toutes nos décisions et actions soient dans le meilleur intérêt de toutes les parties prenantes et conformes à nos valeurs. Onze des quinze membres du Conseil d’administration sont des administrateurs externes indépendants, ce qui apporte plus de diversité et d’expérience mondiale au Conseil.</a:t>
            </a:r>
            <a:endParaRPr kumimoji="0" lang="fr-CA" altLang="ja-JP" sz="1500" b="1" u="none" strike="noStrike" kern="1200" cap="none" spc="0" normalizeH="0" baseline="0" noProof="0" dirty="0">
              <a:ln>
                <a:noFill/>
              </a:ln>
              <a:solidFill>
                <a:schemeClr val="accent3"/>
              </a:solidFill>
              <a:effectLst/>
              <a:uLnTx/>
              <a:uFillTx/>
              <a:latin typeface="Calibri Light" panose="020F0302020204030204" pitchFamily="34" charset="0"/>
              <a:ea typeface="Meiryo" panose="020B0604030504040204" pitchFamily="34" charset="-128"/>
              <a:cs typeface="Calibri Light" panose="020F0302020204030204" pitchFamily="34" charset="0"/>
            </a:endParaRPr>
          </a:p>
        </p:txBody>
      </p:sp>
      <p:sp>
        <p:nvSpPr>
          <p:cNvPr id="112" name="Title 1">
            <a:extLst>
              <a:ext uri="{FF2B5EF4-FFF2-40B4-BE49-F238E27FC236}">
                <a16:creationId xmlns:a16="http://schemas.microsoft.com/office/drawing/2014/main" id="{8C34B883-A6A6-2947-8002-765294186291}"/>
              </a:ext>
            </a:extLst>
          </p:cNvPr>
          <p:cNvSpPr txBox="1">
            <a:spLocks/>
          </p:cNvSpPr>
          <p:nvPr/>
        </p:nvSpPr>
        <p:spPr>
          <a:xfrm>
            <a:off x="517621" y="6572236"/>
            <a:ext cx="50814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fr-CA" altLang="ja-JP" sz="800" b="0" dirty="0">
                <a:solidFill>
                  <a:schemeClr val="accent3"/>
                </a:solidFill>
                <a:latin typeface="Calibri Light" panose="020F0302020204030204" pitchFamily="34" charset="0"/>
              </a:rPr>
              <a:t>1. Christophe Weber participe au comité à titre d’observateur.</a:t>
            </a:r>
          </a:p>
        </p:txBody>
      </p:sp>
      <p:sp>
        <p:nvSpPr>
          <p:cNvPr id="144" name="Rectangle 59">
            <a:extLst>
              <a:ext uri="{FF2B5EF4-FFF2-40B4-BE49-F238E27FC236}">
                <a16:creationId xmlns:a16="http://schemas.microsoft.com/office/drawing/2014/main" id="{237BE67E-1864-6949-B2F4-64EFB7EF0B0E}"/>
              </a:ext>
            </a:extLst>
          </p:cNvPr>
          <p:cNvSpPr/>
          <p:nvPr/>
        </p:nvSpPr>
        <p:spPr>
          <a:xfrm>
            <a:off x="4503762" y="1757967"/>
            <a:ext cx="4198009" cy="338554"/>
          </a:xfrm>
          <a:prstGeom prst="rect">
            <a:avLst/>
          </a:prstGeom>
        </p:spPr>
        <p:txBody>
          <a:bodyPr wrap="square">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1600" b="1" i="0" u="none" strike="noStrike" cap="none" baseline="0" noProof="0" dirty="0">
                <a:ln>
                  <a:noFill/>
                </a:ln>
                <a:solidFill>
                  <a:srgbClr val="000000">
                    <a:lumMod val="85000"/>
                    <a:lumOff val="15000"/>
                  </a:srgbClr>
                </a:solidFill>
                <a:effectLst/>
                <a:uLnTx/>
                <a:uFillTx/>
                <a:latin typeface="Calibri" panose="020F0502020204030204" pitchFamily="34" charset="0"/>
              </a:rPr>
              <a:t>ADMINISTRATEURS EXTERNES INDÉPENDANTS</a:t>
            </a:r>
            <a:endParaRPr kumimoji="1" lang="fr-CA" altLang="ja-JP" sz="1600" b="1" i="0" u="none" strike="noStrike" kern="1200" cap="none" spc="100" normalizeH="0" baseline="56000" noProof="0" dirty="0">
              <a:ln>
                <a:noFill/>
              </a:ln>
              <a:solidFill>
                <a:srgbClr val="000000">
                  <a:lumMod val="85000"/>
                  <a:lumOff val="15000"/>
                </a:srgbClr>
              </a:solidFill>
              <a:effectLst/>
              <a:uLnTx/>
              <a:uFillTx/>
              <a:latin typeface="Calibri" panose="020F0502020204030204" pitchFamily="34" charset="0"/>
              <a:ea typeface="Gotham Medium" pitchFamily="2" charset="-128"/>
              <a:cs typeface="+mn-cs"/>
            </a:endParaRPr>
          </a:p>
        </p:txBody>
      </p:sp>
      <p:sp>
        <p:nvSpPr>
          <p:cNvPr id="158" name="Rectangle 7">
            <a:extLst>
              <a:ext uri="{FF2B5EF4-FFF2-40B4-BE49-F238E27FC236}">
                <a16:creationId xmlns:a16="http://schemas.microsoft.com/office/drawing/2014/main" id="{708D9B01-EC4C-E340-8AEA-C0C4CBF349DE}"/>
              </a:ext>
            </a:extLst>
          </p:cNvPr>
          <p:cNvSpPr/>
          <p:nvPr/>
        </p:nvSpPr>
        <p:spPr>
          <a:xfrm>
            <a:off x="483037" y="1834809"/>
            <a:ext cx="2306340" cy="246221"/>
          </a:xfrm>
          <a:prstGeom prst="rect">
            <a:avLst/>
          </a:prstGeom>
        </p:spPr>
        <p:txBody>
          <a:bodyPr wrap="squar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1600" b="1" i="0" u="none" strike="noStrike" cap="none" baseline="0" noProof="0" dirty="0">
                <a:ln>
                  <a:noFill/>
                </a:ln>
                <a:solidFill>
                  <a:srgbClr val="000000">
                    <a:lumMod val="85000"/>
                    <a:lumOff val="15000"/>
                  </a:srgbClr>
                </a:solidFill>
                <a:effectLst/>
                <a:uLnTx/>
                <a:uFillTx/>
                <a:latin typeface="Calibri" panose="020F0502020204030204" pitchFamily="34" charset="0"/>
              </a:rPr>
              <a:t>DIRECTEURS INTERNES</a:t>
            </a:r>
          </a:p>
        </p:txBody>
      </p:sp>
      <p:grpSp>
        <p:nvGrpSpPr>
          <p:cNvPr id="160" name="Group 159">
            <a:extLst>
              <a:ext uri="{FF2B5EF4-FFF2-40B4-BE49-F238E27FC236}">
                <a16:creationId xmlns:a16="http://schemas.microsoft.com/office/drawing/2014/main" id="{4B08047F-D328-6642-8347-8CC6610B8BF8}"/>
              </a:ext>
            </a:extLst>
          </p:cNvPr>
          <p:cNvGrpSpPr/>
          <p:nvPr/>
        </p:nvGrpSpPr>
        <p:grpSpPr>
          <a:xfrm>
            <a:off x="481404" y="2212445"/>
            <a:ext cx="1360257" cy="1393221"/>
            <a:chOff x="476470" y="2053332"/>
            <a:chExt cx="1360257" cy="1393221"/>
          </a:xfrm>
        </p:grpSpPr>
        <p:sp>
          <p:nvSpPr>
            <p:cNvPr id="161" name="コンテンツ プレースホルダー 13">
              <a:extLst>
                <a:ext uri="{FF2B5EF4-FFF2-40B4-BE49-F238E27FC236}">
                  <a16:creationId xmlns:a16="http://schemas.microsoft.com/office/drawing/2014/main" id="{4B9BFC1B-5D8D-B44A-A79C-3C6B50C35BA0}"/>
                </a:ext>
              </a:extLst>
            </p:cNvPr>
            <p:cNvSpPr txBox="1">
              <a:spLocks/>
            </p:cNvSpPr>
            <p:nvPr/>
          </p:nvSpPr>
          <p:spPr bwMode="gray">
            <a:xfrm>
              <a:off x="479423" y="2957400"/>
              <a:ext cx="1357304" cy="489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marL="0" indent="0" algn="l" rtl="0" eaLnBrk="0" fontAlgn="base" hangingPunct="0">
                <a:lnSpc>
                  <a:spcPct val="100000"/>
                </a:lnSpc>
                <a:spcBef>
                  <a:spcPts val="0"/>
                </a:spcBef>
                <a:spcAft>
                  <a:spcPct val="0"/>
                </a:spcAft>
                <a:buClr>
                  <a:schemeClr val="bg2"/>
                </a:buClr>
                <a:buSzPct val="75000"/>
                <a:buFont typeface="Wingdings" pitchFamily="2" charset="2"/>
                <a:tabLst/>
                <a:defRPr sz="1400" b="0">
                  <a:solidFill>
                    <a:srgbClr val="000000"/>
                  </a:solidFill>
                  <a:latin typeface="Arial" pitchFamily="34" charset="0"/>
                  <a:ea typeface="ＭＳ Ｐゴシック" pitchFamily="50" charset="-128"/>
                  <a:cs typeface="+mn-cs"/>
                </a:defRPr>
              </a:lvl1pPr>
              <a:lvl2pPr marL="196850" indent="-196850" algn="l" rtl="0" eaLnBrk="0" fontAlgn="base" hangingPunct="0">
                <a:lnSpc>
                  <a:spcPct val="100000"/>
                </a:lnSpc>
                <a:spcBef>
                  <a:spcPts val="0"/>
                </a:spcBef>
                <a:spcAft>
                  <a:spcPct val="0"/>
                </a:spcAft>
                <a:buClr>
                  <a:schemeClr val="bg2"/>
                </a:buClr>
                <a:buSzPct val="125000"/>
                <a:buFont typeface="Arial" panose="020B0604020202020204" pitchFamily="34" charset="0"/>
                <a:buChar char="▪"/>
                <a:tabLst>
                  <a:tab pos="287338" algn="l"/>
                </a:tabLst>
                <a:defRPr sz="1400" b="0">
                  <a:solidFill>
                    <a:srgbClr val="000000"/>
                  </a:solidFill>
                  <a:latin typeface="Arial" pitchFamily="34" charset="0"/>
                  <a:ea typeface="ＭＳ Ｐゴシック" pitchFamily="50" charset="-128"/>
                </a:defRPr>
              </a:lvl2pPr>
              <a:lvl3pPr marL="361950" indent="-184150" algn="l" rtl="0" eaLnBrk="0" fontAlgn="base" hangingPunct="0">
                <a:lnSpc>
                  <a:spcPct val="100000"/>
                </a:lnSpc>
                <a:spcBef>
                  <a:spcPts val="0"/>
                </a:spcBef>
                <a:spcAft>
                  <a:spcPct val="0"/>
                </a:spcAft>
                <a:buClr>
                  <a:schemeClr val="bg2"/>
                </a:buClr>
                <a:buSzPct val="120000"/>
                <a:buFont typeface="Arial" panose="020B0604020202020204" pitchFamily="34" charset="0"/>
                <a:buChar char="–"/>
                <a:tabLst/>
                <a:defRPr sz="1400" b="0">
                  <a:solidFill>
                    <a:srgbClr val="000000"/>
                  </a:solidFill>
                  <a:latin typeface="Arial" pitchFamily="34" charset="0"/>
                  <a:ea typeface="ＭＳ Ｐゴシック" pitchFamily="50" charset="-128"/>
                </a:defRPr>
              </a:lvl3pPr>
              <a:lvl4pPr marL="539750" indent="-177800" algn="l" rtl="0" eaLnBrk="0" fontAlgn="base" hangingPunct="0">
                <a:lnSpc>
                  <a:spcPct val="100000"/>
                </a:lnSpc>
                <a:spcBef>
                  <a:spcPts val="0"/>
                </a:spcBef>
                <a:spcAft>
                  <a:spcPct val="0"/>
                </a:spcAft>
                <a:buClr>
                  <a:schemeClr val="bg2"/>
                </a:buClr>
                <a:buSzPct val="120000"/>
                <a:buFont typeface="Arial" panose="020B0604020202020204" pitchFamily="34" charset="0"/>
                <a:buChar char="▫"/>
                <a:tabLst>
                  <a:tab pos="287338" algn="l"/>
                </a:tabLst>
                <a:defRPr sz="1400" b="0">
                  <a:solidFill>
                    <a:srgbClr val="000000"/>
                  </a:solidFill>
                  <a:latin typeface="Arial" pitchFamily="34" charset="0"/>
                  <a:ea typeface="ＭＳ Ｐゴシック" pitchFamily="50" charset="-128"/>
                </a:defRPr>
              </a:lvl4pPr>
              <a:lvl5pPr marL="717550" indent="-177800" algn="l" rtl="0" eaLnBrk="0" fontAlgn="base" hangingPunct="0">
                <a:lnSpc>
                  <a:spcPct val="100000"/>
                </a:lnSpc>
                <a:spcBef>
                  <a:spcPts val="0"/>
                </a:spcBef>
                <a:spcAft>
                  <a:spcPct val="0"/>
                </a:spcAft>
                <a:buClr>
                  <a:schemeClr val="bg2"/>
                </a:buClr>
                <a:buSzPct val="89000"/>
                <a:buFont typeface="Arial" panose="020B0604020202020204" pitchFamily="34" charset="0"/>
                <a:buChar char="-"/>
                <a:tabLst/>
                <a:defRPr sz="1400" b="0">
                  <a:solidFill>
                    <a:srgbClr val="000000"/>
                  </a:solidFill>
                  <a:latin typeface="Arial" pitchFamily="34" charset="0"/>
                  <a:ea typeface="ＭＳ Ｐゴシック" pitchFamily="50" charset="-128"/>
                </a:defRPr>
              </a:lvl5pPr>
              <a:lvl6pPr marL="1530350" indent="-271463" algn="l" rtl="0" fontAlgn="base">
                <a:lnSpc>
                  <a:spcPct val="110000"/>
                </a:lnSpc>
                <a:spcBef>
                  <a:spcPct val="50000"/>
                </a:spcBef>
                <a:spcAft>
                  <a:spcPct val="0"/>
                </a:spcAft>
                <a:buClr>
                  <a:srgbClr val="777777"/>
                </a:buClr>
                <a:buSzPct val="75000"/>
                <a:buFont typeface="Symbol" pitchFamily="18" charset="2"/>
                <a:buChar char="-"/>
                <a:tabLst>
                  <a:tab pos="287338" algn="l"/>
                </a:tabLst>
                <a:defRPr sz="1600">
                  <a:solidFill>
                    <a:schemeClr val="tx1"/>
                  </a:solidFill>
                  <a:latin typeface="+mn-lt"/>
                </a:defRPr>
              </a:lvl6pPr>
              <a:lvl7pPr marL="1987550" indent="-271463" algn="l" rtl="0" fontAlgn="base">
                <a:lnSpc>
                  <a:spcPct val="110000"/>
                </a:lnSpc>
                <a:spcBef>
                  <a:spcPct val="50000"/>
                </a:spcBef>
                <a:spcAft>
                  <a:spcPct val="0"/>
                </a:spcAft>
                <a:buClr>
                  <a:srgbClr val="777777"/>
                </a:buClr>
                <a:buSzPct val="75000"/>
                <a:buFont typeface="Symbol" pitchFamily="18" charset="2"/>
                <a:buChar char="-"/>
                <a:tabLst>
                  <a:tab pos="287338" algn="l"/>
                </a:tabLst>
                <a:defRPr sz="1600">
                  <a:solidFill>
                    <a:schemeClr val="tx1"/>
                  </a:solidFill>
                  <a:latin typeface="+mn-lt"/>
                </a:defRPr>
              </a:lvl7pPr>
              <a:lvl8pPr marL="2444750" indent="-271463" algn="l" rtl="0" fontAlgn="base">
                <a:lnSpc>
                  <a:spcPct val="110000"/>
                </a:lnSpc>
                <a:spcBef>
                  <a:spcPct val="50000"/>
                </a:spcBef>
                <a:spcAft>
                  <a:spcPct val="0"/>
                </a:spcAft>
                <a:buClr>
                  <a:srgbClr val="777777"/>
                </a:buClr>
                <a:buSzPct val="75000"/>
                <a:buFont typeface="Symbol" pitchFamily="18" charset="2"/>
                <a:buChar char="-"/>
                <a:tabLst>
                  <a:tab pos="287338" algn="l"/>
                </a:tabLst>
                <a:defRPr sz="1600">
                  <a:solidFill>
                    <a:schemeClr val="tx1"/>
                  </a:solidFill>
                  <a:latin typeface="+mn-lt"/>
                </a:defRPr>
              </a:lvl8pPr>
              <a:lvl9pPr marL="2901950" indent="-271463" algn="l" rtl="0" fontAlgn="base">
                <a:lnSpc>
                  <a:spcPct val="110000"/>
                </a:lnSpc>
                <a:spcBef>
                  <a:spcPct val="50000"/>
                </a:spcBef>
                <a:spcAft>
                  <a:spcPct val="0"/>
                </a:spcAft>
                <a:buClr>
                  <a:srgbClr val="777777"/>
                </a:buClr>
                <a:buSzPct val="75000"/>
                <a:buFont typeface="Symbol" pitchFamily="18" charset="2"/>
                <a:buChar char="-"/>
                <a:tabLst>
                  <a:tab pos="287338" algn="l"/>
                </a:tabLst>
                <a:defRPr sz="1600">
                  <a:solidFill>
                    <a:schemeClr val="tx1"/>
                  </a:solidFill>
                  <a:latin typeface="+mn-lt"/>
                </a:defRPr>
              </a:lvl9pPr>
            </a:lstStyle>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CHRISTOPHE WEBER</a:t>
              </a:r>
            </a:p>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1" lang="fr-CA" altLang="ja-JP" sz="800" b="0" i="0" u="none" strike="noStrike" cap="none" baseline="0" noProof="0" dirty="0">
                  <a:ln>
                    <a:noFill/>
                  </a:ln>
                  <a:solidFill>
                    <a:srgbClr val="000000"/>
                  </a:solidFill>
                  <a:effectLst/>
                  <a:uLnTx/>
                  <a:uFillTx/>
                  <a:latin typeface="Calibri Light" panose="020F0302020204030204" pitchFamily="34" charset="0"/>
                </a:rPr>
                <a:t>Directeur représentant,</a:t>
              </a:r>
            </a:p>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1" lang="fr-CA" altLang="ja-JP" sz="800" b="0" i="0" u="none" strike="noStrike" cap="none" baseline="0" noProof="0" dirty="0">
                  <a:ln>
                    <a:noFill/>
                  </a:ln>
                  <a:solidFill>
                    <a:srgbClr val="000000"/>
                  </a:solidFill>
                  <a:effectLst/>
                  <a:uLnTx/>
                  <a:uFillTx/>
                  <a:latin typeface="Calibri Light" panose="020F0302020204030204" pitchFamily="34" charset="0"/>
                </a:rPr>
                <a:t>Président et Directeur général</a:t>
              </a:r>
            </a:p>
          </p:txBody>
        </p:sp>
        <p:grpSp>
          <p:nvGrpSpPr>
            <p:cNvPr id="162" name="Group 161">
              <a:extLst>
                <a:ext uri="{FF2B5EF4-FFF2-40B4-BE49-F238E27FC236}">
                  <a16:creationId xmlns:a16="http://schemas.microsoft.com/office/drawing/2014/main" id="{2E4AC31A-A2CB-364E-B259-62123662F5AA}"/>
                </a:ext>
              </a:extLst>
            </p:cNvPr>
            <p:cNvGrpSpPr/>
            <p:nvPr/>
          </p:nvGrpSpPr>
          <p:grpSpPr>
            <a:xfrm>
              <a:off x="476470" y="2053332"/>
              <a:ext cx="1255665" cy="831377"/>
              <a:chOff x="476470" y="2053332"/>
              <a:chExt cx="1255665" cy="831377"/>
            </a:xfrm>
          </p:grpSpPr>
          <p:pic>
            <p:nvPicPr>
              <p:cNvPr id="163" name="図 142">
                <a:extLst>
                  <a:ext uri="{FF2B5EF4-FFF2-40B4-BE49-F238E27FC236}">
                    <a16:creationId xmlns:a16="http://schemas.microsoft.com/office/drawing/2014/main" id="{21358A8B-75E6-A444-8138-BA0DA72625A4}"/>
                  </a:ext>
                </a:extLst>
              </p:cNvPr>
              <p:cNvPicPr preferRelativeResize="0">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6470" y="2072690"/>
                <a:ext cx="1255665" cy="812019"/>
              </a:xfrm>
              <a:prstGeom prst="rect">
                <a:avLst/>
              </a:prstGeom>
              <a:effectLst/>
            </p:spPr>
          </p:pic>
          <p:pic>
            <p:nvPicPr>
              <p:cNvPr id="164" name="Picture 163" descr="A person in a suit smiling&#10;&#10;Description automatically generated with medium confidence">
                <a:extLst>
                  <a:ext uri="{FF2B5EF4-FFF2-40B4-BE49-F238E27FC236}">
                    <a16:creationId xmlns:a16="http://schemas.microsoft.com/office/drawing/2014/main" id="{83516DF0-46C4-B442-AAE1-4DDDC0ED305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2876" y="2053332"/>
                <a:ext cx="1095659" cy="831377"/>
              </a:xfrm>
              <a:prstGeom prst="rect">
                <a:avLst/>
              </a:prstGeom>
            </p:spPr>
          </p:pic>
        </p:grpSp>
      </p:grpSp>
      <p:grpSp>
        <p:nvGrpSpPr>
          <p:cNvPr id="165" name="Group 164">
            <a:extLst>
              <a:ext uri="{FF2B5EF4-FFF2-40B4-BE49-F238E27FC236}">
                <a16:creationId xmlns:a16="http://schemas.microsoft.com/office/drawing/2014/main" id="{FA966CC6-3F2D-1049-9A51-D6A258E174C0}"/>
              </a:ext>
            </a:extLst>
          </p:cNvPr>
          <p:cNvGrpSpPr/>
          <p:nvPr/>
        </p:nvGrpSpPr>
        <p:grpSpPr>
          <a:xfrm>
            <a:off x="2373157" y="2233718"/>
            <a:ext cx="1339382" cy="1373863"/>
            <a:chOff x="2152963" y="2072690"/>
            <a:chExt cx="1339382" cy="1373863"/>
          </a:xfrm>
        </p:grpSpPr>
        <p:pic>
          <p:nvPicPr>
            <p:cNvPr id="166" name="図 142">
              <a:extLst>
                <a:ext uri="{FF2B5EF4-FFF2-40B4-BE49-F238E27FC236}">
                  <a16:creationId xmlns:a16="http://schemas.microsoft.com/office/drawing/2014/main" id="{04346CE3-B53F-784C-B6C2-B0D862184209}"/>
                </a:ext>
              </a:extLst>
            </p:cNvPr>
            <p:cNvPicPr preferRelativeResize="0">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52963" y="2072690"/>
              <a:ext cx="1244769" cy="815190"/>
            </a:xfrm>
            <a:prstGeom prst="rect">
              <a:avLst/>
            </a:prstGeom>
            <a:effectLst/>
          </p:spPr>
        </p:pic>
        <p:sp>
          <p:nvSpPr>
            <p:cNvPr id="167" name="コンテンツ プレースホルダー 13">
              <a:extLst>
                <a:ext uri="{FF2B5EF4-FFF2-40B4-BE49-F238E27FC236}">
                  <a16:creationId xmlns:a16="http://schemas.microsoft.com/office/drawing/2014/main" id="{33C27D8B-D350-1A40-8A72-2E1E4CE689F6}"/>
                </a:ext>
              </a:extLst>
            </p:cNvPr>
            <p:cNvSpPr txBox="1">
              <a:spLocks/>
            </p:cNvSpPr>
            <p:nvPr/>
          </p:nvSpPr>
          <p:spPr bwMode="gray">
            <a:xfrm>
              <a:off x="2156116" y="2957400"/>
              <a:ext cx="1336229" cy="489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ja-JP"/>
              </a:defPPr>
              <a:lvl1pPr indent="0" eaLnBrk="0" fontAlgn="base" hangingPunct="0">
                <a:lnSpc>
                  <a:spcPct val="100000"/>
                </a:lnSpc>
                <a:spcBef>
                  <a:spcPts val="0"/>
                </a:spcBef>
                <a:spcAft>
                  <a:spcPct val="0"/>
                </a:spcAft>
                <a:buClr>
                  <a:schemeClr val="bg2"/>
                </a:buClr>
                <a:buSzPct val="75000"/>
                <a:buFont typeface="Wingdings" pitchFamily="2" charset="2"/>
                <a:tabLst/>
                <a:defRPr sz="1400" b="0">
                  <a:solidFill>
                    <a:srgbClr val="000000"/>
                  </a:solidFill>
                  <a:latin typeface="Arial" pitchFamily="34" charset="0"/>
                  <a:ea typeface="ＭＳ Ｐゴシック" pitchFamily="50" charset="-128"/>
                </a:defRPr>
              </a:lvl1pPr>
              <a:lvl2pPr marL="0" lvl="1" indent="0" algn="ctr" eaLnBrk="0" fontAlgn="base" hangingPunct="0">
                <a:lnSpc>
                  <a:spcPct val="100000"/>
                </a:lnSpc>
                <a:spcBef>
                  <a:spcPts val="0"/>
                </a:spcBef>
                <a:spcAft>
                  <a:spcPct val="0"/>
                </a:spcAft>
                <a:buClr>
                  <a:srgbClr val="0D1467"/>
                </a:buClr>
                <a:buSzPct val="125000"/>
                <a:buFont typeface="Arial" panose="020B0604020202020204" pitchFamily="34" charset="0"/>
                <a:buNone/>
                <a:tabLst/>
                <a:defRPr kumimoji="0" sz="1400" b="1" kern="0">
                  <a:solidFill>
                    <a:schemeClr val="accent5">
                      <a:lumMod val="75000"/>
                    </a:schemeClr>
                  </a:solidFill>
                  <a:latin typeface="Arial" pitchFamily="34" charset="0"/>
                  <a:ea typeface="HGPｺﾞｼｯｸM" panose="020B0600000000000000" pitchFamily="50" charset="-128"/>
                </a:defRPr>
              </a:lvl2pPr>
              <a:lvl3pPr marL="361950" indent="-184150" eaLnBrk="0" fontAlgn="base" hangingPunct="0">
                <a:lnSpc>
                  <a:spcPct val="100000"/>
                </a:lnSpc>
                <a:spcBef>
                  <a:spcPts val="0"/>
                </a:spcBef>
                <a:spcAft>
                  <a:spcPct val="0"/>
                </a:spcAft>
                <a:buClr>
                  <a:schemeClr val="bg2"/>
                </a:buClr>
                <a:buSzPct val="120000"/>
                <a:buFont typeface="Arial" panose="020B0604020202020204" pitchFamily="34" charset="0"/>
                <a:buChar char="–"/>
                <a:tabLst/>
                <a:defRPr sz="1400" b="0">
                  <a:solidFill>
                    <a:srgbClr val="000000"/>
                  </a:solidFill>
                  <a:latin typeface="Arial" pitchFamily="34" charset="0"/>
                  <a:ea typeface="ＭＳ Ｐゴシック" pitchFamily="50" charset="-128"/>
                </a:defRPr>
              </a:lvl3pPr>
              <a:lvl4pPr marL="539750" indent="-177800" eaLnBrk="0" fontAlgn="base" hangingPunct="0">
                <a:lnSpc>
                  <a:spcPct val="100000"/>
                </a:lnSpc>
                <a:spcBef>
                  <a:spcPts val="0"/>
                </a:spcBef>
                <a:spcAft>
                  <a:spcPct val="0"/>
                </a:spcAft>
                <a:buClr>
                  <a:schemeClr val="bg2"/>
                </a:buClr>
                <a:buSzPct val="120000"/>
                <a:buFont typeface="Arial" panose="020B0604020202020204" pitchFamily="34" charset="0"/>
                <a:buChar char="▫"/>
                <a:tabLst>
                  <a:tab pos="287338" algn="l"/>
                </a:tabLst>
                <a:defRPr sz="1400" b="0">
                  <a:solidFill>
                    <a:srgbClr val="000000"/>
                  </a:solidFill>
                  <a:latin typeface="Arial" pitchFamily="34" charset="0"/>
                  <a:ea typeface="ＭＳ Ｐゴシック" pitchFamily="50" charset="-128"/>
                </a:defRPr>
              </a:lvl4pPr>
              <a:lvl5pPr marL="717550" indent="-177800" eaLnBrk="0" fontAlgn="base" hangingPunct="0">
                <a:lnSpc>
                  <a:spcPct val="100000"/>
                </a:lnSpc>
                <a:spcBef>
                  <a:spcPts val="0"/>
                </a:spcBef>
                <a:spcAft>
                  <a:spcPct val="0"/>
                </a:spcAft>
                <a:buClr>
                  <a:schemeClr val="bg2"/>
                </a:buClr>
                <a:buSzPct val="89000"/>
                <a:buFont typeface="Arial" panose="020B0604020202020204" pitchFamily="34" charset="0"/>
                <a:buChar char="-"/>
                <a:tabLst/>
                <a:defRPr sz="1400" b="0">
                  <a:solidFill>
                    <a:srgbClr val="000000"/>
                  </a:solidFill>
                  <a:latin typeface="Arial" pitchFamily="34" charset="0"/>
                  <a:ea typeface="ＭＳ Ｐゴシック" pitchFamily="50" charset="-128"/>
                </a:defRPr>
              </a:lvl5pPr>
              <a:lvl6pPr marL="1530350" indent="-271463" fontAlgn="base">
                <a:lnSpc>
                  <a:spcPct val="110000"/>
                </a:lnSpc>
                <a:spcBef>
                  <a:spcPct val="50000"/>
                </a:spcBef>
                <a:spcAft>
                  <a:spcPct val="0"/>
                </a:spcAft>
                <a:buClr>
                  <a:srgbClr val="777777"/>
                </a:buClr>
                <a:buSzPct val="75000"/>
                <a:buFont typeface="Symbol" pitchFamily="18" charset="2"/>
                <a:buChar char="-"/>
                <a:tabLst>
                  <a:tab pos="287338" algn="l"/>
                </a:tabLst>
                <a:defRPr sz="1600"/>
              </a:lvl6pPr>
              <a:lvl7pPr marL="1987550" indent="-271463" fontAlgn="base">
                <a:lnSpc>
                  <a:spcPct val="110000"/>
                </a:lnSpc>
                <a:spcBef>
                  <a:spcPct val="50000"/>
                </a:spcBef>
                <a:spcAft>
                  <a:spcPct val="0"/>
                </a:spcAft>
                <a:buClr>
                  <a:srgbClr val="777777"/>
                </a:buClr>
                <a:buSzPct val="75000"/>
                <a:buFont typeface="Symbol" pitchFamily="18" charset="2"/>
                <a:buChar char="-"/>
                <a:tabLst>
                  <a:tab pos="287338" algn="l"/>
                </a:tabLst>
                <a:defRPr sz="1600"/>
              </a:lvl7pPr>
              <a:lvl8pPr marL="2444750" indent="-271463" fontAlgn="base">
                <a:lnSpc>
                  <a:spcPct val="110000"/>
                </a:lnSpc>
                <a:spcBef>
                  <a:spcPct val="50000"/>
                </a:spcBef>
                <a:spcAft>
                  <a:spcPct val="0"/>
                </a:spcAft>
                <a:buClr>
                  <a:srgbClr val="777777"/>
                </a:buClr>
                <a:buSzPct val="75000"/>
                <a:buFont typeface="Symbol" pitchFamily="18" charset="2"/>
                <a:buChar char="-"/>
                <a:tabLst>
                  <a:tab pos="287338" algn="l"/>
                </a:tabLst>
                <a:defRPr sz="1600"/>
              </a:lvl8pPr>
              <a:lvl9pPr marL="2901950" indent="-271463" fontAlgn="base">
                <a:lnSpc>
                  <a:spcPct val="110000"/>
                </a:lnSpc>
                <a:spcBef>
                  <a:spcPct val="50000"/>
                </a:spcBef>
                <a:spcAft>
                  <a:spcPct val="0"/>
                </a:spcAft>
                <a:buClr>
                  <a:srgbClr val="777777"/>
                </a:buClr>
                <a:buSzPct val="75000"/>
                <a:buFont typeface="Symbol" pitchFamily="18" charset="2"/>
                <a:buChar char="-"/>
                <a:tabLst>
                  <a:tab pos="287338" algn="l"/>
                </a:tabLst>
                <a:defRPr sz="1600"/>
              </a:lvl9pPr>
            </a:lstStyle>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0" lang="fr-CA" altLang="ja-JP" sz="900" b="1" i="0" u="none" strike="noStrike" cap="none" baseline="0" noProof="0" dirty="0">
                  <a:ln>
                    <a:noFill/>
                  </a:ln>
                  <a:solidFill>
                    <a:srgbClr val="000000"/>
                  </a:solidFill>
                  <a:effectLst/>
                  <a:uLnTx/>
                  <a:uFillTx/>
                  <a:latin typeface="Calibri" panose="020F0502020204030204" pitchFamily="34" charset="0"/>
                </a:rPr>
                <a:t>MASATO IWASAKI</a:t>
              </a:r>
            </a:p>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0" lang="fr-CA" altLang="ja-JP" sz="800" b="0" i="0" u="none" strike="noStrike" cap="none" baseline="0" noProof="0" dirty="0">
                  <a:ln>
                    <a:noFill/>
                  </a:ln>
                  <a:solidFill>
                    <a:srgbClr val="000000"/>
                  </a:solidFill>
                  <a:effectLst/>
                  <a:uLnTx/>
                  <a:uFillTx/>
                  <a:latin typeface="Calibri Light" panose="020F0302020204030204" pitchFamily="34" charset="0"/>
                </a:rPr>
                <a:t>Directeur représentant,</a:t>
              </a:r>
            </a:p>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0" lang="fr-CA" altLang="ja-JP" sz="800" b="0" i="0" u="none" strike="noStrike" cap="none" baseline="0" noProof="0" dirty="0">
                  <a:ln>
                    <a:noFill/>
                  </a:ln>
                  <a:solidFill>
                    <a:srgbClr val="000000"/>
                  </a:solidFill>
                  <a:effectLst/>
                  <a:uLnTx/>
                  <a:uFillTx/>
                  <a:latin typeface="Calibri Light" panose="020F0302020204030204" pitchFamily="34" charset="0"/>
                </a:rPr>
                <a:t>Affaires générales, Japon</a:t>
              </a:r>
            </a:p>
          </p:txBody>
        </p:sp>
        <p:pic>
          <p:nvPicPr>
            <p:cNvPr id="168" name="Picture 167" descr="A person in a suit and tie&#10;&#10;Description automatically generated with medium confidence">
              <a:extLst>
                <a:ext uri="{FF2B5EF4-FFF2-40B4-BE49-F238E27FC236}">
                  <a16:creationId xmlns:a16="http://schemas.microsoft.com/office/drawing/2014/main" id="{33CDDA3B-07F3-0748-A58E-39F14C60A7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
            <a:stretch/>
          </p:blipFill>
          <p:spPr>
            <a:xfrm>
              <a:off x="2267123" y="2080111"/>
              <a:ext cx="1023468" cy="804598"/>
            </a:xfrm>
            <a:prstGeom prst="rect">
              <a:avLst/>
            </a:prstGeom>
          </p:spPr>
        </p:pic>
      </p:grpSp>
      <p:grpSp>
        <p:nvGrpSpPr>
          <p:cNvPr id="14" name="Group 13">
            <a:extLst>
              <a:ext uri="{FF2B5EF4-FFF2-40B4-BE49-F238E27FC236}">
                <a16:creationId xmlns:a16="http://schemas.microsoft.com/office/drawing/2014/main" id="{11599139-3473-404D-98C9-4783CFDC7CF7}"/>
              </a:ext>
            </a:extLst>
          </p:cNvPr>
          <p:cNvGrpSpPr/>
          <p:nvPr/>
        </p:nvGrpSpPr>
        <p:grpSpPr>
          <a:xfrm>
            <a:off x="477549" y="3740505"/>
            <a:ext cx="1359179" cy="1291942"/>
            <a:chOff x="477549" y="3656526"/>
            <a:chExt cx="1359179" cy="1291942"/>
          </a:xfrm>
        </p:grpSpPr>
        <p:sp>
          <p:nvSpPr>
            <p:cNvPr id="157" name="コンテンツ プレースホルダー 13">
              <a:extLst>
                <a:ext uri="{FF2B5EF4-FFF2-40B4-BE49-F238E27FC236}">
                  <a16:creationId xmlns:a16="http://schemas.microsoft.com/office/drawing/2014/main" id="{C56D2E71-D4EF-534D-964B-625279324C1C}"/>
                </a:ext>
              </a:extLst>
            </p:cNvPr>
            <p:cNvSpPr txBox="1">
              <a:spLocks/>
            </p:cNvSpPr>
            <p:nvPr/>
          </p:nvSpPr>
          <p:spPr bwMode="gray">
            <a:xfrm>
              <a:off x="479424" y="4546173"/>
              <a:ext cx="1357304" cy="40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marL="0" indent="0" algn="l" rtl="0" eaLnBrk="0" fontAlgn="base" hangingPunct="0">
                <a:lnSpc>
                  <a:spcPct val="100000"/>
                </a:lnSpc>
                <a:spcBef>
                  <a:spcPts val="0"/>
                </a:spcBef>
                <a:spcAft>
                  <a:spcPct val="0"/>
                </a:spcAft>
                <a:buClr>
                  <a:schemeClr val="bg2"/>
                </a:buClr>
                <a:buSzPct val="75000"/>
                <a:buFont typeface="Wingdings" pitchFamily="2" charset="2"/>
                <a:tabLst/>
                <a:defRPr sz="1400" b="0">
                  <a:solidFill>
                    <a:srgbClr val="000000"/>
                  </a:solidFill>
                  <a:latin typeface="Arial" pitchFamily="34" charset="0"/>
                  <a:ea typeface="ＭＳ Ｐゴシック" pitchFamily="50" charset="-128"/>
                  <a:cs typeface="+mn-cs"/>
                </a:defRPr>
              </a:lvl1pPr>
              <a:lvl2pPr marL="196850" indent="-196850" algn="l" rtl="0" eaLnBrk="0" fontAlgn="base" hangingPunct="0">
                <a:lnSpc>
                  <a:spcPct val="100000"/>
                </a:lnSpc>
                <a:spcBef>
                  <a:spcPts val="0"/>
                </a:spcBef>
                <a:spcAft>
                  <a:spcPct val="0"/>
                </a:spcAft>
                <a:buClr>
                  <a:schemeClr val="bg2"/>
                </a:buClr>
                <a:buSzPct val="125000"/>
                <a:buFont typeface="Arial" panose="020B0604020202020204" pitchFamily="34" charset="0"/>
                <a:buChar char="▪"/>
                <a:tabLst>
                  <a:tab pos="287338" algn="l"/>
                </a:tabLst>
                <a:defRPr sz="1400" b="0">
                  <a:solidFill>
                    <a:srgbClr val="000000"/>
                  </a:solidFill>
                  <a:latin typeface="Arial" pitchFamily="34" charset="0"/>
                  <a:ea typeface="ＭＳ Ｐゴシック" pitchFamily="50" charset="-128"/>
                </a:defRPr>
              </a:lvl2pPr>
              <a:lvl3pPr marL="361950" indent="-184150" algn="l" rtl="0" eaLnBrk="0" fontAlgn="base" hangingPunct="0">
                <a:lnSpc>
                  <a:spcPct val="100000"/>
                </a:lnSpc>
                <a:spcBef>
                  <a:spcPts val="0"/>
                </a:spcBef>
                <a:spcAft>
                  <a:spcPct val="0"/>
                </a:spcAft>
                <a:buClr>
                  <a:schemeClr val="bg2"/>
                </a:buClr>
                <a:buSzPct val="120000"/>
                <a:buFont typeface="Arial" panose="020B0604020202020204" pitchFamily="34" charset="0"/>
                <a:buChar char="–"/>
                <a:tabLst/>
                <a:defRPr sz="1400" b="0">
                  <a:solidFill>
                    <a:srgbClr val="000000"/>
                  </a:solidFill>
                  <a:latin typeface="Arial" pitchFamily="34" charset="0"/>
                  <a:ea typeface="ＭＳ Ｐゴシック" pitchFamily="50" charset="-128"/>
                </a:defRPr>
              </a:lvl3pPr>
              <a:lvl4pPr marL="539750" indent="-177800" algn="l" rtl="0" eaLnBrk="0" fontAlgn="base" hangingPunct="0">
                <a:lnSpc>
                  <a:spcPct val="100000"/>
                </a:lnSpc>
                <a:spcBef>
                  <a:spcPts val="0"/>
                </a:spcBef>
                <a:spcAft>
                  <a:spcPct val="0"/>
                </a:spcAft>
                <a:buClr>
                  <a:schemeClr val="bg2"/>
                </a:buClr>
                <a:buSzPct val="120000"/>
                <a:buFont typeface="Arial" panose="020B0604020202020204" pitchFamily="34" charset="0"/>
                <a:buChar char="▫"/>
                <a:tabLst>
                  <a:tab pos="287338" algn="l"/>
                </a:tabLst>
                <a:defRPr sz="1400" b="0">
                  <a:solidFill>
                    <a:srgbClr val="000000"/>
                  </a:solidFill>
                  <a:latin typeface="Arial" pitchFamily="34" charset="0"/>
                  <a:ea typeface="ＭＳ Ｐゴシック" pitchFamily="50" charset="-128"/>
                </a:defRPr>
              </a:lvl4pPr>
              <a:lvl5pPr marL="717550" indent="-177800" algn="l" rtl="0" eaLnBrk="0" fontAlgn="base" hangingPunct="0">
                <a:lnSpc>
                  <a:spcPct val="100000"/>
                </a:lnSpc>
                <a:spcBef>
                  <a:spcPts val="0"/>
                </a:spcBef>
                <a:spcAft>
                  <a:spcPct val="0"/>
                </a:spcAft>
                <a:buClr>
                  <a:schemeClr val="bg2"/>
                </a:buClr>
                <a:buSzPct val="89000"/>
                <a:buFont typeface="Arial" panose="020B0604020202020204" pitchFamily="34" charset="0"/>
                <a:buChar char="-"/>
                <a:tabLst/>
                <a:defRPr sz="1400" b="0">
                  <a:solidFill>
                    <a:srgbClr val="000000"/>
                  </a:solidFill>
                  <a:latin typeface="Arial" pitchFamily="34" charset="0"/>
                  <a:ea typeface="ＭＳ Ｐゴシック" pitchFamily="50" charset="-128"/>
                </a:defRPr>
              </a:lvl5pPr>
              <a:lvl6pPr marL="1530350" indent="-271463" algn="l" rtl="0" fontAlgn="base">
                <a:lnSpc>
                  <a:spcPct val="110000"/>
                </a:lnSpc>
                <a:spcBef>
                  <a:spcPct val="50000"/>
                </a:spcBef>
                <a:spcAft>
                  <a:spcPct val="0"/>
                </a:spcAft>
                <a:buClr>
                  <a:srgbClr val="777777"/>
                </a:buClr>
                <a:buSzPct val="75000"/>
                <a:buFont typeface="Symbol" pitchFamily="18" charset="2"/>
                <a:buChar char="-"/>
                <a:tabLst>
                  <a:tab pos="287338" algn="l"/>
                </a:tabLst>
                <a:defRPr sz="1600">
                  <a:solidFill>
                    <a:schemeClr val="tx1"/>
                  </a:solidFill>
                  <a:latin typeface="+mn-lt"/>
                </a:defRPr>
              </a:lvl6pPr>
              <a:lvl7pPr marL="1987550" indent="-271463" algn="l" rtl="0" fontAlgn="base">
                <a:lnSpc>
                  <a:spcPct val="110000"/>
                </a:lnSpc>
                <a:spcBef>
                  <a:spcPct val="50000"/>
                </a:spcBef>
                <a:spcAft>
                  <a:spcPct val="0"/>
                </a:spcAft>
                <a:buClr>
                  <a:srgbClr val="777777"/>
                </a:buClr>
                <a:buSzPct val="75000"/>
                <a:buFont typeface="Symbol" pitchFamily="18" charset="2"/>
                <a:buChar char="-"/>
                <a:tabLst>
                  <a:tab pos="287338" algn="l"/>
                </a:tabLst>
                <a:defRPr sz="1600">
                  <a:solidFill>
                    <a:schemeClr val="tx1"/>
                  </a:solidFill>
                  <a:latin typeface="+mn-lt"/>
                </a:defRPr>
              </a:lvl7pPr>
              <a:lvl8pPr marL="2444750" indent="-271463" algn="l" rtl="0" fontAlgn="base">
                <a:lnSpc>
                  <a:spcPct val="110000"/>
                </a:lnSpc>
                <a:spcBef>
                  <a:spcPct val="50000"/>
                </a:spcBef>
                <a:spcAft>
                  <a:spcPct val="0"/>
                </a:spcAft>
                <a:buClr>
                  <a:srgbClr val="777777"/>
                </a:buClr>
                <a:buSzPct val="75000"/>
                <a:buFont typeface="Symbol" pitchFamily="18" charset="2"/>
                <a:buChar char="-"/>
                <a:tabLst>
                  <a:tab pos="287338" algn="l"/>
                </a:tabLst>
                <a:defRPr sz="1600">
                  <a:solidFill>
                    <a:schemeClr val="tx1"/>
                  </a:solidFill>
                  <a:latin typeface="+mn-lt"/>
                </a:defRPr>
              </a:lvl8pPr>
              <a:lvl9pPr marL="2901950" indent="-271463" algn="l" rtl="0" fontAlgn="base">
                <a:lnSpc>
                  <a:spcPct val="110000"/>
                </a:lnSpc>
                <a:spcBef>
                  <a:spcPct val="50000"/>
                </a:spcBef>
                <a:spcAft>
                  <a:spcPct val="0"/>
                </a:spcAft>
                <a:buClr>
                  <a:srgbClr val="777777"/>
                </a:buClr>
                <a:buSzPct val="75000"/>
                <a:buFont typeface="Symbol" pitchFamily="18" charset="2"/>
                <a:buChar char="-"/>
                <a:tabLst>
                  <a:tab pos="287338" algn="l"/>
                </a:tabLst>
                <a:defRPr sz="1600">
                  <a:solidFill>
                    <a:schemeClr val="tx1"/>
                  </a:solidFill>
                  <a:latin typeface="+mn-lt"/>
                </a:defRPr>
              </a:lvl9pPr>
            </a:lstStyle>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ANDY PLUMP</a:t>
              </a:r>
            </a:p>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1" lang="fr-CA" altLang="ja-JP" sz="800" b="0" i="0" u="none" strike="noStrike" cap="none" baseline="0" noProof="0" dirty="0">
                  <a:ln>
                    <a:noFill/>
                  </a:ln>
                  <a:solidFill>
                    <a:srgbClr val="000000"/>
                  </a:solidFill>
                  <a:effectLst/>
                  <a:uLnTx/>
                  <a:uFillTx/>
                  <a:latin typeface="Calibri Light" panose="020F0302020204030204" pitchFamily="34" charset="0"/>
                </a:rPr>
                <a:t>Directeur, Président, </a:t>
              </a:r>
            </a:p>
            <a:p>
              <a:pPr marL="0" marR="0" lvl="1" indent="0" algn="l" defTabSz="1219110" rtl="0" eaLnBrk="0" fontAlgn="base" latinLnBrk="0" hangingPunct="0">
                <a:lnSpc>
                  <a:spcPct val="100000"/>
                </a:lnSpc>
                <a:spcBef>
                  <a:spcPts val="0"/>
                </a:spcBef>
                <a:spcAft>
                  <a:spcPct val="0"/>
                </a:spcAft>
                <a:buClr>
                  <a:srgbClr val="0D1467"/>
                </a:buClr>
                <a:buSzPct val="125000"/>
                <a:buFont typeface="Arial" panose="020B0604020202020204" pitchFamily="34" charset="0"/>
                <a:buNone/>
                <a:tabLst/>
                <a:defRPr/>
              </a:pPr>
              <a:r>
                <a:rPr kumimoji="1" lang="fr-CA" altLang="ja-JP" sz="800" b="0" i="0" u="none" strike="noStrike" cap="none" baseline="0" noProof="0" dirty="0">
                  <a:ln>
                    <a:noFill/>
                  </a:ln>
                  <a:solidFill>
                    <a:srgbClr val="000000"/>
                  </a:solidFill>
                  <a:effectLst/>
                  <a:uLnTx/>
                  <a:uFillTx/>
                  <a:latin typeface="Calibri Light" panose="020F0302020204030204" pitchFamily="34" charset="0"/>
                </a:rPr>
                <a:t>Recherche et développement</a:t>
              </a:r>
            </a:p>
          </p:txBody>
        </p:sp>
        <p:pic>
          <p:nvPicPr>
            <p:cNvPr id="210" name="Picture 209">
              <a:extLst>
                <a:ext uri="{FF2B5EF4-FFF2-40B4-BE49-F238E27FC236}">
                  <a16:creationId xmlns:a16="http://schemas.microsoft.com/office/drawing/2014/main" id="{045115D7-6247-C547-B303-68837B0B3BF3}"/>
                </a:ext>
              </a:extLst>
            </p:cNvPr>
            <p:cNvPicPr>
              <a:picLocks noChangeAspect="1"/>
            </p:cNvPicPr>
            <p:nvPr/>
          </p:nvPicPr>
          <p:blipFill rotWithShape="1">
            <a:blip r:embed="rId10" cstate="print">
              <a:alphaModFix/>
              <a:extLst>
                <a:ext uri="{28A0092B-C50C-407E-A947-70E740481C1C}">
                  <a14:useLocalDpi xmlns:a14="http://schemas.microsoft.com/office/drawing/2010/main"/>
                </a:ext>
              </a:extLst>
            </a:blip>
            <a:srcRect/>
            <a:stretch/>
          </p:blipFill>
          <p:spPr>
            <a:xfrm>
              <a:off x="477549" y="3656526"/>
              <a:ext cx="1255665" cy="826450"/>
            </a:xfrm>
            <a:prstGeom prst="rect">
              <a:avLst/>
            </a:prstGeom>
          </p:spPr>
        </p:pic>
      </p:grpSp>
      <p:grpSp>
        <p:nvGrpSpPr>
          <p:cNvPr id="8" name="Group 7">
            <a:extLst>
              <a:ext uri="{FF2B5EF4-FFF2-40B4-BE49-F238E27FC236}">
                <a16:creationId xmlns:a16="http://schemas.microsoft.com/office/drawing/2014/main" id="{07B12375-EAE2-9C4C-BF8E-9B4C7DDD37B9}"/>
              </a:ext>
            </a:extLst>
          </p:cNvPr>
          <p:cNvGrpSpPr/>
          <p:nvPr/>
        </p:nvGrpSpPr>
        <p:grpSpPr>
          <a:xfrm>
            <a:off x="2369937" y="3740505"/>
            <a:ext cx="1256395" cy="1288264"/>
            <a:chOff x="2369937" y="3740505"/>
            <a:chExt cx="1256395" cy="1288264"/>
          </a:xfrm>
        </p:grpSpPr>
        <p:grpSp>
          <p:nvGrpSpPr>
            <p:cNvPr id="169" name="Group 168">
              <a:extLst>
                <a:ext uri="{FF2B5EF4-FFF2-40B4-BE49-F238E27FC236}">
                  <a16:creationId xmlns:a16="http://schemas.microsoft.com/office/drawing/2014/main" id="{32DC8A0D-B9D0-1941-AB68-5BC30699B7C2}"/>
                </a:ext>
              </a:extLst>
            </p:cNvPr>
            <p:cNvGrpSpPr/>
            <p:nvPr/>
          </p:nvGrpSpPr>
          <p:grpSpPr>
            <a:xfrm>
              <a:off x="2369937" y="3740505"/>
              <a:ext cx="1256395" cy="1288264"/>
              <a:chOff x="2147044" y="3496082"/>
              <a:chExt cx="1256395" cy="1288264"/>
            </a:xfrm>
          </p:grpSpPr>
          <p:sp>
            <p:nvSpPr>
              <p:cNvPr id="170" name="正方形/長方形 184">
                <a:extLst>
                  <a:ext uri="{FF2B5EF4-FFF2-40B4-BE49-F238E27FC236}">
                    <a16:creationId xmlns:a16="http://schemas.microsoft.com/office/drawing/2014/main" id="{5707CC98-01D2-5549-A78D-1353EF6F4DA8}"/>
                  </a:ext>
                </a:extLst>
              </p:cNvPr>
              <p:cNvSpPr/>
              <p:nvPr/>
            </p:nvSpPr>
            <p:spPr>
              <a:xfrm>
                <a:off x="2156116" y="4399625"/>
                <a:ext cx="1067600" cy="384721"/>
              </a:xfrm>
              <a:prstGeom prst="rect">
                <a:avLst/>
              </a:prstGeom>
            </p:spPr>
            <p:txBody>
              <a:bodyPr wrap="non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COSTA SAROUKOS</a:t>
                </a:r>
              </a:p>
              <a:p>
                <a:pPr marL="0" marR="0" lvl="1" indent="0" algn="l" defTabSz="1219110" rtl="0" eaLnBrk="0" fontAlgn="base" latinLnBrk="0" hangingPunct="0">
                  <a:lnSpc>
                    <a:spcPct val="100000"/>
                  </a:lnSpc>
                  <a:spcBef>
                    <a:spcPts val="0"/>
                  </a:spcBef>
                  <a:spcAft>
                    <a:spcPct val="0"/>
                  </a:spcAft>
                  <a:buClr>
                    <a:srgbClr val="0D1467"/>
                  </a:buClr>
                  <a:buSzPct val="125000"/>
                  <a:buFontTx/>
                  <a:buNone/>
                  <a:tabLst/>
                  <a:defRPr/>
                </a:pPr>
                <a:r>
                  <a:rPr kumimoji="1" lang="fr-CA" altLang="ja-JP" sz="800" b="0" i="0" u="none" strike="noStrike" cap="none" baseline="0" noProof="0" dirty="0">
                    <a:ln>
                      <a:noFill/>
                    </a:ln>
                    <a:solidFill>
                      <a:srgbClr val="000000"/>
                    </a:solidFill>
                    <a:effectLst/>
                    <a:uLnTx/>
                    <a:uFillTx/>
                    <a:latin typeface="Calibri Light" panose="020F0302020204030204" pitchFamily="34" charset="0"/>
                  </a:rPr>
                  <a:t>Directeur</a:t>
                </a:r>
              </a:p>
              <a:p>
                <a:pPr marL="0" marR="0" lvl="1" indent="0" algn="l" defTabSz="1219110" rtl="0" eaLnBrk="0" fontAlgn="base" latinLnBrk="0" hangingPunct="0">
                  <a:lnSpc>
                    <a:spcPct val="100000"/>
                  </a:lnSpc>
                  <a:spcBef>
                    <a:spcPts val="0"/>
                  </a:spcBef>
                  <a:spcAft>
                    <a:spcPct val="0"/>
                  </a:spcAft>
                  <a:buClr>
                    <a:srgbClr val="0D1467"/>
                  </a:buClr>
                  <a:buSzPct val="125000"/>
                  <a:buFontTx/>
                  <a:buNone/>
                  <a:tabLst/>
                  <a:defRPr/>
                </a:pPr>
                <a:r>
                  <a:rPr kumimoji="1" lang="fr-CA" altLang="ja-JP" sz="800" b="0" i="0" u="none" strike="noStrike" cap="none" baseline="0" noProof="0" dirty="0">
                    <a:ln>
                      <a:noFill/>
                    </a:ln>
                    <a:solidFill>
                      <a:srgbClr val="000000"/>
                    </a:solidFill>
                    <a:effectLst/>
                    <a:uLnTx/>
                    <a:uFillTx/>
                    <a:latin typeface="Calibri Light" panose="020F0302020204030204" pitchFamily="34" charset="0"/>
                  </a:rPr>
                  <a:t>Chef des finances</a:t>
                </a:r>
                <a:endParaRPr kumimoji="1" lang="fr-CA" altLang="en-US" sz="800" b="0" i="0" u="none" strike="noStrike" kern="0" cap="none" spc="0" normalizeH="0" baseline="0" noProof="0" dirty="0">
                  <a:ln>
                    <a:noFill/>
                  </a:ln>
                  <a:solidFill>
                    <a:srgbClr val="000000"/>
                  </a:solidFill>
                  <a:effectLst/>
                  <a:uLnTx/>
                  <a:uFillTx/>
                  <a:latin typeface="Calibri Light" panose="020F0302020204030204" pitchFamily="34" charset="0"/>
                  <a:ea typeface="Gotham Medium" pitchFamily="2" charset="-128"/>
                  <a:cs typeface="Calibri Light" panose="020F0302020204030204" pitchFamily="34" charset="0"/>
                </a:endParaRPr>
              </a:p>
            </p:txBody>
          </p:sp>
          <p:pic>
            <p:nvPicPr>
              <p:cNvPr id="172" name="図 142">
                <a:extLst>
                  <a:ext uri="{FF2B5EF4-FFF2-40B4-BE49-F238E27FC236}">
                    <a16:creationId xmlns:a16="http://schemas.microsoft.com/office/drawing/2014/main" id="{0F7B7EB2-5C97-6C48-AB17-0003C19CE93F}"/>
                  </a:ext>
                </a:extLst>
              </p:cNvPr>
              <p:cNvPicPr preferRelativeResize="0">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47044" y="3496082"/>
                <a:ext cx="1256395" cy="836765"/>
              </a:xfrm>
              <a:prstGeom prst="rect">
                <a:avLst/>
              </a:prstGeom>
              <a:effectLst/>
            </p:spPr>
          </p:pic>
        </p:grpSp>
        <p:pic>
          <p:nvPicPr>
            <p:cNvPr id="117" name="Picture 116">
              <a:extLst>
                <a:ext uri="{FF2B5EF4-FFF2-40B4-BE49-F238E27FC236}">
                  <a16:creationId xmlns:a16="http://schemas.microsoft.com/office/drawing/2014/main" id="{7F633A51-E008-8944-9C5F-CB860419625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508551" y="3747405"/>
              <a:ext cx="1105520" cy="831993"/>
            </a:xfrm>
            <a:prstGeom prst="rect">
              <a:avLst/>
            </a:prstGeom>
          </p:spPr>
        </p:pic>
      </p:grpSp>
      <p:sp>
        <p:nvSpPr>
          <p:cNvPr id="116" name="Slide Number Placeholder 5">
            <a:extLst>
              <a:ext uri="{FF2B5EF4-FFF2-40B4-BE49-F238E27FC236}">
                <a16:creationId xmlns:a16="http://schemas.microsoft.com/office/drawing/2014/main" id="{25D562A6-A3E4-0746-BAEF-A4C21B59328D}"/>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mtClean="0"/>
              <a:pPr defTabSz="1218810"/>
              <a:t>24</a:t>
            </a:fld>
            <a:endParaRPr lang="fr-CA" altLang="en-US" sz="800"/>
          </a:p>
        </p:txBody>
      </p:sp>
      <p:grpSp>
        <p:nvGrpSpPr>
          <p:cNvPr id="16" name="Group 15">
            <a:extLst>
              <a:ext uri="{FF2B5EF4-FFF2-40B4-BE49-F238E27FC236}">
                <a16:creationId xmlns:a16="http://schemas.microsoft.com/office/drawing/2014/main" id="{E17FBEB4-C52E-6A5A-1B1E-371690C1FC89}"/>
              </a:ext>
            </a:extLst>
          </p:cNvPr>
          <p:cNvGrpSpPr/>
          <p:nvPr/>
        </p:nvGrpSpPr>
        <p:grpSpPr>
          <a:xfrm>
            <a:off x="4591124" y="5229315"/>
            <a:ext cx="1256248" cy="1158615"/>
            <a:chOff x="10229924" y="3721065"/>
            <a:chExt cx="1256248" cy="1158615"/>
          </a:xfrm>
        </p:grpSpPr>
        <p:sp>
          <p:nvSpPr>
            <p:cNvPr id="63" name="正方形/長方形 187">
              <a:extLst>
                <a:ext uri="{FF2B5EF4-FFF2-40B4-BE49-F238E27FC236}">
                  <a16:creationId xmlns:a16="http://schemas.microsoft.com/office/drawing/2014/main" id="{9E214765-4210-99CC-792B-6F500AD3CAA4}"/>
                </a:ext>
              </a:extLst>
            </p:cNvPr>
            <p:cNvSpPr/>
            <p:nvPr/>
          </p:nvSpPr>
          <p:spPr>
            <a:xfrm>
              <a:off x="10275904" y="4618070"/>
              <a:ext cx="1210268" cy="261610"/>
            </a:xfrm>
            <a:prstGeom prst="rect">
              <a:avLst/>
            </a:prstGeom>
          </p:spPr>
          <p:txBody>
            <a:bodyPr wrap="non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dirty="0">
                  <a:solidFill>
                    <a:srgbClr val="000000"/>
                  </a:solidFill>
                  <a:latin typeface="Calibri" panose="020F0502020204030204" pitchFamily="34" charset="0"/>
                </a:rPr>
                <a:t>JOHN MARAGANORE</a:t>
              </a:r>
              <a:endParaRPr kumimoji="1" lang="fr-CA" altLang="ja-JP" sz="900" b="1" i="0" u="none" strike="noStrike" kern="1200" cap="none" spc="100" normalizeH="0" baseline="0" noProof="0" dirty="0">
                <a:ln>
                  <a:noFill/>
                </a:ln>
                <a:solidFill>
                  <a:srgbClr val="000000"/>
                </a:solidFill>
                <a:effectLst/>
                <a:uLnTx/>
                <a:uFillTx/>
                <a:latin typeface="Calibri" panose="020F0502020204030204" pitchFamily="34" charset="0"/>
                <a:ea typeface="Gotham Medium" pitchFamily="2" charset="-128"/>
                <a:cs typeface="+mn-cs"/>
              </a:endParaRPr>
            </a:p>
            <a:p>
              <a:pPr lvl="0" defTabSz="1219110">
                <a:defRPr/>
              </a:pPr>
              <a:r>
                <a:rPr kumimoji="1" lang="fr-CA" altLang="ja-JP" sz="800" dirty="0">
                  <a:solidFill>
                    <a:srgbClr val="000000"/>
                  </a:solidFill>
                  <a:latin typeface="Calibri Light" panose="020F0302020204030204" pitchFamily="34" charset="0"/>
                </a:rPr>
                <a:t>Administrateur externe</a:t>
              </a:r>
              <a:endParaRPr kumimoji="1" lang="fr-CA" altLang="en-US" sz="800" kern="0" dirty="0">
                <a:solidFill>
                  <a:srgbClr val="000000"/>
                </a:solidFill>
                <a:latin typeface="Calibri Light" panose="020F0302020204030204" pitchFamily="34" charset="0"/>
                <a:ea typeface="Gotham Medium" pitchFamily="2" charset="-128"/>
                <a:cs typeface="Calibri Light" panose="020F0302020204030204" pitchFamily="34" charset="0"/>
              </a:endParaRPr>
            </a:p>
          </p:txBody>
        </p:sp>
        <p:grpSp>
          <p:nvGrpSpPr>
            <p:cNvPr id="3" name="Group 2">
              <a:extLst>
                <a:ext uri="{FF2B5EF4-FFF2-40B4-BE49-F238E27FC236}">
                  <a16:creationId xmlns:a16="http://schemas.microsoft.com/office/drawing/2014/main" id="{0E390C08-FCE0-7AE2-4386-F6EAAB4B414A}"/>
                </a:ext>
              </a:extLst>
            </p:cNvPr>
            <p:cNvGrpSpPr/>
            <p:nvPr/>
          </p:nvGrpSpPr>
          <p:grpSpPr>
            <a:xfrm>
              <a:off x="10229924" y="3721065"/>
              <a:ext cx="1243046" cy="829166"/>
              <a:chOff x="6409038" y="3546894"/>
              <a:chExt cx="1243046" cy="829166"/>
            </a:xfrm>
          </p:grpSpPr>
          <p:sp>
            <p:nvSpPr>
              <p:cNvPr id="65" name="Rectangle 64">
                <a:extLst>
                  <a:ext uri="{FF2B5EF4-FFF2-40B4-BE49-F238E27FC236}">
                    <a16:creationId xmlns:a16="http://schemas.microsoft.com/office/drawing/2014/main" id="{EC910BE3-5BB9-4106-5EA9-2ACC2840B030}"/>
                  </a:ext>
                </a:extLst>
              </p:cNvPr>
              <p:cNvSpPr/>
              <p:nvPr/>
            </p:nvSpPr>
            <p:spPr>
              <a:xfrm>
                <a:off x="6409038" y="3546894"/>
                <a:ext cx="1243046" cy="829166"/>
              </a:xfrm>
              <a:prstGeom prst="rect">
                <a:avLst/>
              </a:prstGeom>
              <a:solidFill>
                <a:srgbClr val="66676C"/>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pic>
            <p:nvPicPr>
              <p:cNvPr id="64" name="図 47">
                <a:extLst>
                  <a:ext uri="{FF2B5EF4-FFF2-40B4-BE49-F238E27FC236}">
                    <a16:creationId xmlns:a16="http://schemas.microsoft.com/office/drawing/2014/main" id="{02F1BCA4-1EE3-4B25-CD6D-0DA9B6E40CB4}"/>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6539850" y="3579222"/>
                <a:ext cx="1030907" cy="795503"/>
              </a:xfrm>
              <a:prstGeom prst="rect">
                <a:avLst/>
              </a:prstGeom>
            </p:spPr>
          </p:pic>
        </p:grpSp>
      </p:grpSp>
      <p:sp>
        <p:nvSpPr>
          <p:cNvPr id="68" name="TextBox 5">
            <a:extLst>
              <a:ext uri="{FF2B5EF4-FFF2-40B4-BE49-F238E27FC236}">
                <a16:creationId xmlns:a16="http://schemas.microsoft.com/office/drawing/2014/main" id="{05F71F89-4710-B912-3B16-1905C055FE48}"/>
              </a:ext>
            </a:extLst>
          </p:cNvPr>
          <p:cNvSpPr txBox="1"/>
          <p:nvPr/>
        </p:nvSpPr>
        <p:spPr>
          <a:xfrm>
            <a:off x="973641" y="5907181"/>
            <a:ext cx="1789148" cy="75610"/>
          </a:xfrm>
          <a:prstGeom prst="rect">
            <a:avLst/>
          </a:prstGeom>
          <a:noFill/>
        </p:spPr>
        <p:txBody>
          <a:bodyPr wrap="square" lIns="0" tIns="0" rIns="0" bIns="0" rtlCol="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0" i="0" u="none" strike="noStrike" cap="none" baseline="0" noProof="0" dirty="0">
                <a:ln>
                  <a:noFill/>
                </a:ln>
                <a:solidFill>
                  <a:srgbClr val="000000">
                    <a:lumMod val="85000"/>
                    <a:lumOff val="15000"/>
                  </a:srgbClr>
                </a:solidFill>
                <a:effectLst/>
                <a:uLnTx/>
                <a:uFillTx/>
                <a:latin typeface="Calibri" panose="020F0502020204030204" pitchFamily="34" charset="0"/>
              </a:rPr>
              <a:t>COMITÉ DES CANDIDATURES</a:t>
            </a:r>
            <a:r>
              <a:rPr kumimoji="1" lang="fr-CA" altLang="ja-JP" sz="900" b="0" i="0" u="none" strike="noStrike" cap="none" baseline="30000" noProof="0" dirty="0">
                <a:ln>
                  <a:noFill/>
                </a:ln>
                <a:solidFill>
                  <a:srgbClr val="000000">
                    <a:lumMod val="85000"/>
                    <a:lumOff val="15000"/>
                  </a:srgbClr>
                </a:solidFill>
                <a:effectLst/>
                <a:uLnTx/>
                <a:uFillTx/>
                <a:latin typeface="Calibri" panose="020F0502020204030204" pitchFamily="34" charset="0"/>
              </a:rPr>
              <a:t>1</a:t>
            </a:r>
          </a:p>
        </p:txBody>
      </p:sp>
      <p:sp>
        <p:nvSpPr>
          <p:cNvPr id="69" name="Oval 68">
            <a:extLst>
              <a:ext uri="{FF2B5EF4-FFF2-40B4-BE49-F238E27FC236}">
                <a16:creationId xmlns:a16="http://schemas.microsoft.com/office/drawing/2014/main" id="{763C69D4-E9EE-FCBC-4476-8D3235C52079}"/>
              </a:ext>
            </a:extLst>
          </p:cNvPr>
          <p:cNvSpPr/>
          <p:nvPr/>
        </p:nvSpPr>
        <p:spPr>
          <a:xfrm>
            <a:off x="612940" y="5826228"/>
            <a:ext cx="244570" cy="2357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800" b="1" i="0" u="none" strike="noStrike" cap="none" baseline="0" noProof="0" dirty="0">
                <a:ln>
                  <a:noFill/>
                </a:ln>
                <a:solidFill>
                  <a:srgbClr val="FFFFFF"/>
                </a:solidFill>
                <a:effectLst/>
                <a:uLnTx/>
                <a:uFillTx/>
                <a:latin typeface="Calibri" panose="020F0502020204030204" pitchFamily="34" charset="0"/>
              </a:rPr>
              <a:t>NC</a:t>
            </a:r>
            <a:endParaRPr kumimoji="0" lang="fr-CA" sz="8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sp>
        <p:nvSpPr>
          <p:cNvPr id="70" name="TextBox 5">
            <a:extLst>
              <a:ext uri="{FF2B5EF4-FFF2-40B4-BE49-F238E27FC236}">
                <a16:creationId xmlns:a16="http://schemas.microsoft.com/office/drawing/2014/main" id="{0119C338-A5F9-67AF-EA74-F31624853304}"/>
              </a:ext>
            </a:extLst>
          </p:cNvPr>
          <p:cNvSpPr txBox="1"/>
          <p:nvPr/>
        </p:nvSpPr>
        <p:spPr>
          <a:xfrm>
            <a:off x="977041" y="5301923"/>
            <a:ext cx="2423383" cy="125700"/>
          </a:xfrm>
          <a:prstGeom prst="rect">
            <a:avLst/>
          </a:prstGeom>
          <a:noFill/>
        </p:spPr>
        <p:txBody>
          <a:bodyPr wrap="square" lIns="0" tIns="0" rIns="0" bIns="0" rtlCol="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0" i="0" u="none" strike="noStrike" cap="none" baseline="0" noProof="0" dirty="0">
                <a:ln>
                  <a:noFill/>
                </a:ln>
                <a:solidFill>
                  <a:srgbClr val="000000">
                    <a:lumMod val="85000"/>
                    <a:lumOff val="15000"/>
                  </a:srgbClr>
                </a:solidFill>
                <a:effectLst/>
                <a:uLnTx/>
                <a:uFillTx/>
                <a:latin typeface="Calibri" panose="020F0502020204030204" pitchFamily="34" charset="0"/>
              </a:rPr>
              <a:t>PRÉSIDENT DE LA RÉUNION DU CONSEIL</a:t>
            </a:r>
          </a:p>
        </p:txBody>
      </p:sp>
      <p:sp>
        <p:nvSpPr>
          <p:cNvPr id="71" name="Oval 70">
            <a:extLst>
              <a:ext uri="{FF2B5EF4-FFF2-40B4-BE49-F238E27FC236}">
                <a16:creationId xmlns:a16="http://schemas.microsoft.com/office/drawing/2014/main" id="{E8D74A4B-40B0-51D1-BBE1-5E4D33E5EE89}"/>
              </a:ext>
            </a:extLst>
          </p:cNvPr>
          <p:cNvSpPr/>
          <p:nvPr/>
        </p:nvSpPr>
        <p:spPr>
          <a:xfrm>
            <a:off x="613763" y="5234009"/>
            <a:ext cx="244570" cy="2357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800" b="1" i="0" u="none" strike="noStrike" cap="none" baseline="0" noProof="0" dirty="0">
                <a:ln>
                  <a:noFill/>
                </a:ln>
                <a:solidFill>
                  <a:srgbClr val="FFFFFF"/>
                </a:solidFill>
                <a:effectLst/>
                <a:uLnTx/>
                <a:uFillTx/>
                <a:latin typeface="Calibri" panose="020F0502020204030204" pitchFamily="34" charset="0"/>
              </a:rPr>
              <a:t>CB</a:t>
            </a:r>
            <a:endParaRPr kumimoji="0" lang="fr-CA" sz="8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sp>
        <p:nvSpPr>
          <p:cNvPr id="72" name="Oval 71">
            <a:extLst>
              <a:ext uri="{FF2B5EF4-FFF2-40B4-BE49-F238E27FC236}">
                <a16:creationId xmlns:a16="http://schemas.microsoft.com/office/drawing/2014/main" id="{F9B98A5B-4663-11C5-8AE1-A269EB15328A}"/>
              </a:ext>
            </a:extLst>
          </p:cNvPr>
          <p:cNvSpPr/>
          <p:nvPr/>
        </p:nvSpPr>
        <p:spPr>
          <a:xfrm>
            <a:off x="611043" y="5534455"/>
            <a:ext cx="244570" cy="2357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800" b="1" i="0" u="none" strike="noStrike" cap="none" baseline="0" noProof="0" dirty="0">
                <a:ln>
                  <a:noFill/>
                </a:ln>
                <a:solidFill>
                  <a:srgbClr val="FFFFFF"/>
                </a:solidFill>
                <a:effectLst/>
                <a:uLnTx/>
                <a:uFillTx/>
                <a:latin typeface="Calibri" panose="020F0502020204030204" pitchFamily="34" charset="0"/>
              </a:rPr>
              <a:t>ASC</a:t>
            </a:r>
            <a:endParaRPr kumimoji="0" lang="fr-CA" sz="8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sp>
        <p:nvSpPr>
          <p:cNvPr id="73" name="TextBox 5">
            <a:extLst>
              <a:ext uri="{FF2B5EF4-FFF2-40B4-BE49-F238E27FC236}">
                <a16:creationId xmlns:a16="http://schemas.microsoft.com/office/drawing/2014/main" id="{D326F717-EE13-4517-7FA1-757C1A7D4A2E}"/>
              </a:ext>
            </a:extLst>
          </p:cNvPr>
          <p:cNvSpPr txBox="1"/>
          <p:nvPr/>
        </p:nvSpPr>
        <p:spPr>
          <a:xfrm>
            <a:off x="979709" y="5582802"/>
            <a:ext cx="2571304" cy="145261"/>
          </a:xfrm>
          <a:prstGeom prst="rect">
            <a:avLst/>
          </a:prstGeom>
          <a:noFill/>
        </p:spPr>
        <p:txBody>
          <a:bodyPr wrap="square" lIns="0" tIns="0" rIns="0" bIns="0" rtlCol="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0" i="0" u="none" strike="noStrike" cap="none" baseline="0" noProof="0" dirty="0">
                <a:ln>
                  <a:noFill/>
                </a:ln>
                <a:solidFill>
                  <a:srgbClr val="000000">
                    <a:lumMod val="85000"/>
                    <a:lumOff val="15000"/>
                  </a:srgbClr>
                </a:solidFill>
                <a:effectLst/>
                <a:uLnTx/>
                <a:uFillTx/>
                <a:latin typeface="Calibri" panose="020F0502020204030204" pitchFamily="34" charset="0"/>
              </a:rPr>
              <a:t>COMITÉ DE VÉRIFICATION ET DE SUPERVISION</a:t>
            </a:r>
          </a:p>
        </p:txBody>
      </p:sp>
      <p:sp>
        <p:nvSpPr>
          <p:cNvPr id="74" name="TextBox 5">
            <a:extLst>
              <a:ext uri="{FF2B5EF4-FFF2-40B4-BE49-F238E27FC236}">
                <a16:creationId xmlns:a16="http://schemas.microsoft.com/office/drawing/2014/main" id="{A1911541-0FF0-10D9-58A2-F7DAF08A6D63}"/>
              </a:ext>
            </a:extLst>
          </p:cNvPr>
          <p:cNvSpPr txBox="1"/>
          <p:nvPr/>
        </p:nvSpPr>
        <p:spPr>
          <a:xfrm>
            <a:off x="971957" y="6199815"/>
            <a:ext cx="1941054" cy="89954"/>
          </a:xfrm>
          <a:prstGeom prst="rect">
            <a:avLst/>
          </a:prstGeom>
          <a:noFill/>
        </p:spPr>
        <p:txBody>
          <a:bodyPr wrap="square" lIns="0" tIns="0" rIns="0" bIns="0" rtlCol="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0" i="0" u="none" strike="noStrike" cap="none" baseline="0" noProof="0" dirty="0">
                <a:ln>
                  <a:noFill/>
                </a:ln>
                <a:solidFill>
                  <a:srgbClr val="000000">
                    <a:lumMod val="85000"/>
                    <a:lumOff val="15000"/>
                  </a:srgbClr>
                </a:solidFill>
                <a:effectLst/>
                <a:uLnTx/>
                <a:uFillTx/>
                <a:latin typeface="Calibri" panose="020F0502020204030204" pitchFamily="34" charset="0"/>
              </a:rPr>
              <a:t>COMITÉ DE RÉMUNÉRATION</a:t>
            </a:r>
          </a:p>
        </p:txBody>
      </p:sp>
      <p:sp>
        <p:nvSpPr>
          <p:cNvPr id="75" name="Oval 74">
            <a:extLst>
              <a:ext uri="{FF2B5EF4-FFF2-40B4-BE49-F238E27FC236}">
                <a16:creationId xmlns:a16="http://schemas.microsoft.com/office/drawing/2014/main" id="{60DBF07D-1468-F9A5-BA4F-28538EAEFC3F}"/>
              </a:ext>
            </a:extLst>
          </p:cNvPr>
          <p:cNvSpPr/>
          <p:nvPr/>
        </p:nvSpPr>
        <p:spPr>
          <a:xfrm>
            <a:off x="599004" y="6122337"/>
            <a:ext cx="244570" cy="2357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800" b="1" i="0" u="none" strike="noStrike" cap="none" baseline="0" noProof="0" dirty="0">
                <a:ln>
                  <a:noFill/>
                </a:ln>
                <a:solidFill>
                  <a:srgbClr val="FFFFFF"/>
                </a:solidFill>
                <a:effectLst/>
                <a:uLnTx/>
                <a:uFillTx/>
                <a:latin typeface="Calibri" panose="020F0502020204030204" pitchFamily="34" charset="0"/>
              </a:rPr>
              <a:t>CC</a:t>
            </a:r>
            <a:endParaRPr kumimoji="0" lang="fr-CA" sz="8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nvGrpSpPr>
          <p:cNvPr id="32" name="Group 31">
            <a:extLst>
              <a:ext uri="{FF2B5EF4-FFF2-40B4-BE49-F238E27FC236}">
                <a16:creationId xmlns:a16="http://schemas.microsoft.com/office/drawing/2014/main" id="{2FEE0812-9CD6-DE71-56D8-87E27837E06E}"/>
              </a:ext>
            </a:extLst>
          </p:cNvPr>
          <p:cNvGrpSpPr/>
          <p:nvPr/>
        </p:nvGrpSpPr>
        <p:grpSpPr>
          <a:xfrm>
            <a:off x="4592068" y="2235016"/>
            <a:ext cx="1427732" cy="1297411"/>
            <a:chOff x="4592068" y="2235016"/>
            <a:chExt cx="1427732" cy="1297411"/>
          </a:xfrm>
        </p:grpSpPr>
        <p:grpSp>
          <p:nvGrpSpPr>
            <p:cNvPr id="11" name="Group 10">
              <a:extLst>
                <a:ext uri="{FF2B5EF4-FFF2-40B4-BE49-F238E27FC236}">
                  <a16:creationId xmlns:a16="http://schemas.microsoft.com/office/drawing/2014/main" id="{82A58A91-CB99-4F45-84DF-AEE7F35B1297}"/>
                </a:ext>
              </a:extLst>
            </p:cNvPr>
            <p:cNvGrpSpPr/>
            <p:nvPr/>
          </p:nvGrpSpPr>
          <p:grpSpPr>
            <a:xfrm>
              <a:off x="4592068" y="2235016"/>
              <a:ext cx="1427732" cy="1297411"/>
              <a:chOff x="4640023" y="2153674"/>
              <a:chExt cx="1427732" cy="1297411"/>
            </a:xfrm>
          </p:grpSpPr>
          <p:pic>
            <p:nvPicPr>
              <p:cNvPr id="10" name="Picture 9">
                <a:extLst>
                  <a:ext uri="{FF2B5EF4-FFF2-40B4-BE49-F238E27FC236}">
                    <a16:creationId xmlns:a16="http://schemas.microsoft.com/office/drawing/2014/main" id="{B4ECC82F-7529-A449-9D89-25405CE9B65D}"/>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4655528" y="2153674"/>
                <a:ext cx="1189067" cy="837302"/>
              </a:xfrm>
              <a:prstGeom prst="rect">
                <a:avLst/>
              </a:prstGeom>
            </p:spPr>
          </p:pic>
          <p:sp>
            <p:nvSpPr>
              <p:cNvPr id="207" name="コンテンツ プレースホルダー 13">
                <a:extLst>
                  <a:ext uri="{FF2B5EF4-FFF2-40B4-BE49-F238E27FC236}">
                    <a16:creationId xmlns:a16="http://schemas.microsoft.com/office/drawing/2014/main" id="{E3663584-8B77-3443-BE14-F80E5EEC2FEC}"/>
                  </a:ext>
                </a:extLst>
              </p:cNvPr>
              <p:cNvSpPr txBox="1">
                <a:spLocks/>
              </p:cNvSpPr>
              <p:nvPr/>
            </p:nvSpPr>
            <p:spPr bwMode="gray">
              <a:xfrm>
                <a:off x="4640023" y="3066364"/>
                <a:ext cx="1427732" cy="384721"/>
              </a:xfrm>
              <a:prstGeom prst="rect">
                <a:avLst/>
              </a:prstGeom>
            </p:spPr>
            <p:txBody>
              <a:bodyPr wrap="square" lIns="0" tIns="0" rIns="0" bIns="0">
                <a:spAutoFit/>
              </a:bodyPr>
              <a:lstStyle>
                <a:defPPr>
                  <a:defRPr lang="ja-JP"/>
                </a:defPPr>
                <a:lvl1pPr algn="ctr">
                  <a:defRPr sz="1200" b="1">
                    <a:solidFill>
                      <a:schemeClr val="accent5">
                        <a:lumMod val="75000"/>
                      </a:schemeClr>
                    </a:solidFill>
                  </a:defRPr>
                </a:lvl1pPr>
                <a:lvl2pPr marL="0" lvl="1" algn="ctr">
                  <a:defRPr sz="1400" b="1">
                    <a:solidFill>
                      <a:schemeClr val="accent5">
                        <a:lumMod val="75000"/>
                      </a:schemeClr>
                    </a:solidFill>
                  </a:defRPr>
                </a:lvl2pPr>
              </a:lstStyle>
              <a:p>
                <a:pPr marL="0" marR="0" lvl="1"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MASAMI IIJIMA</a:t>
                </a:r>
              </a:p>
              <a:p>
                <a:pPr marL="0" marR="0" lvl="1" indent="0" algn="l" defTabSz="1219110" rtl="0" eaLnBrk="0" fontAlgn="base" latinLnBrk="0" hangingPunct="0">
                  <a:lnSpc>
                    <a:spcPct val="100000"/>
                  </a:lnSpc>
                  <a:spcBef>
                    <a:spcPts val="0"/>
                  </a:spcBef>
                  <a:spcAft>
                    <a:spcPct val="0"/>
                  </a:spcAft>
                  <a:buClr>
                    <a:srgbClr val="0D1467"/>
                  </a:buClr>
                  <a:buSzPct val="125000"/>
                  <a:buFontTx/>
                  <a:buNone/>
                  <a:tabLst/>
                  <a:defRPr/>
                </a:pPr>
                <a:r>
                  <a:rPr kumimoji="1" lang="fr-CA" altLang="ja-JP" sz="800" b="0" i="0" u="none" strike="noStrike" cap="none" baseline="0" noProof="0" dirty="0">
                    <a:ln>
                      <a:noFill/>
                    </a:ln>
                    <a:solidFill>
                      <a:srgbClr val="000000"/>
                    </a:solidFill>
                    <a:effectLst/>
                    <a:uLnTx/>
                    <a:uFillTx/>
                    <a:latin typeface="Calibri Light" panose="020F0302020204030204" pitchFamily="34" charset="0"/>
                  </a:rPr>
                  <a:t>Administrateur externe, </a:t>
                </a:r>
              </a:p>
              <a:p>
                <a:pPr marL="0" marR="0" lvl="1" indent="0" algn="l" defTabSz="1219110" rtl="0" eaLnBrk="0" fontAlgn="base" latinLnBrk="0" hangingPunct="0">
                  <a:lnSpc>
                    <a:spcPct val="100000"/>
                  </a:lnSpc>
                  <a:spcBef>
                    <a:spcPts val="0"/>
                  </a:spcBef>
                  <a:spcAft>
                    <a:spcPct val="0"/>
                  </a:spcAft>
                  <a:buClr>
                    <a:srgbClr val="0D1467"/>
                  </a:buClr>
                  <a:buSzPct val="125000"/>
                  <a:buFontTx/>
                  <a:buNone/>
                  <a:tabLst/>
                  <a:defRPr/>
                </a:pPr>
                <a:r>
                  <a:rPr kumimoji="1" lang="fr-CA" altLang="ja-JP" sz="800" b="0" dirty="0">
                    <a:solidFill>
                      <a:srgbClr val="000000"/>
                    </a:solidFill>
                    <a:latin typeface="Calibri Light" panose="020F0302020204030204" pitchFamily="34" charset="0"/>
                  </a:rPr>
                  <a:t>Président de la réunion du Conseil</a:t>
                </a:r>
                <a:endParaRPr kumimoji="1" lang="fr-CA" altLang="en-US" sz="800" b="0" i="0" u="none" strike="noStrike" kern="0" cap="none" spc="0" normalizeH="0" baseline="0" noProof="0" dirty="0">
                  <a:ln>
                    <a:noFill/>
                  </a:ln>
                  <a:solidFill>
                    <a:srgbClr val="FF0000"/>
                  </a:solidFill>
                  <a:effectLst/>
                  <a:uLnTx/>
                  <a:uFillTx/>
                  <a:latin typeface="Calibri Light" panose="020F0302020204030204" pitchFamily="34" charset="0"/>
                  <a:ea typeface="Gotham Medium" pitchFamily="2" charset="-128"/>
                  <a:cs typeface="Calibri Light" panose="020F0302020204030204" pitchFamily="34" charset="0"/>
                </a:endParaRPr>
              </a:p>
            </p:txBody>
          </p:sp>
        </p:grpSp>
        <p:sp>
          <p:nvSpPr>
            <p:cNvPr id="77" name="Oval 76">
              <a:extLst>
                <a:ext uri="{FF2B5EF4-FFF2-40B4-BE49-F238E27FC236}">
                  <a16:creationId xmlns:a16="http://schemas.microsoft.com/office/drawing/2014/main" id="{036D595C-AEEE-40A7-F7C1-97A8BEE65221}"/>
                </a:ext>
              </a:extLst>
            </p:cNvPr>
            <p:cNvSpPr/>
            <p:nvPr/>
          </p:nvSpPr>
          <p:spPr>
            <a:xfrm>
              <a:off x="5568238" y="2494807"/>
              <a:ext cx="200614" cy="193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NC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sp>
          <p:nvSpPr>
            <p:cNvPr id="78" name="Oval 77">
              <a:extLst>
                <a:ext uri="{FF2B5EF4-FFF2-40B4-BE49-F238E27FC236}">
                  <a16:creationId xmlns:a16="http://schemas.microsoft.com/office/drawing/2014/main" id="{E60CE31C-533B-41B1-50E6-C021795498AC}"/>
                </a:ext>
              </a:extLst>
            </p:cNvPr>
            <p:cNvSpPr/>
            <p:nvPr/>
          </p:nvSpPr>
          <p:spPr>
            <a:xfrm>
              <a:off x="5569061" y="2270201"/>
              <a:ext cx="200614" cy="193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CB</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30" name="Group 29">
            <a:extLst>
              <a:ext uri="{FF2B5EF4-FFF2-40B4-BE49-F238E27FC236}">
                <a16:creationId xmlns:a16="http://schemas.microsoft.com/office/drawing/2014/main" id="{6A846BD9-AA36-A499-6FB5-0689DBA902FA}"/>
              </a:ext>
            </a:extLst>
          </p:cNvPr>
          <p:cNvGrpSpPr/>
          <p:nvPr/>
        </p:nvGrpSpPr>
        <p:grpSpPr>
          <a:xfrm>
            <a:off x="8230760" y="2235016"/>
            <a:ext cx="1265153" cy="1148016"/>
            <a:chOff x="8230760" y="2235016"/>
            <a:chExt cx="1265153" cy="1148016"/>
          </a:xfrm>
        </p:grpSpPr>
        <p:grpSp>
          <p:nvGrpSpPr>
            <p:cNvPr id="15" name="Group 14">
              <a:extLst>
                <a:ext uri="{FF2B5EF4-FFF2-40B4-BE49-F238E27FC236}">
                  <a16:creationId xmlns:a16="http://schemas.microsoft.com/office/drawing/2014/main" id="{A99DA9EC-91F6-734E-A82A-F0097C192A87}"/>
                </a:ext>
              </a:extLst>
            </p:cNvPr>
            <p:cNvGrpSpPr/>
            <p:nvPr/>
          </p:nvGrpSpPr>
          <p:grpSpPr>
            <a:xfrm>
              <a:off x="8230760" y="2235016"/>
              <a:ext cx="1265153" cy="1148016"/>
              <a:chOff x="8291895" y="2153674"/>
              <a:chExt cx="1265153" cy="1148016"/>
            </a:xfrm>
          </p:grpSpPr>
          <p:sp>
            <p:nvSpPr>
              <p:cNvPr id="155" name="コンテンツ プレースホルダー 13">
                <a:extLst>
                  <a:ext uri="{FF2B5EF4-FFF2-40B4-BE49-F238E27FC236}">
                    <a16:creationId xmlns:a16="http://schemas.microsoft.com/office/drawing/2014/main" id="{CFEB685C-7720-2741-9935-F71D7763BE9A}"/>
                  </a:ext>
                </a:extLst>
              </p:cNvPr>
              <p:cNvSpPr txBox="1">
                <a:spLocks/>
              </p:cNvSpPr>
              <p:nvPr/>
            </p:nvSpPr>
            <p:spPr bwMode="gray">
              <a:xfrm>
                <a:off x="8291895" y="3040080"/>
                <a:ext cx="966611" cy="261610"/>
              </a:xfrm>
              <a:prstGeom prst="rect">
                <a:avLst/>
              </a:prstGeom>
            </p:spPr>
            <p:txBody>
              <a:bodyPr wrap="none" lIns="0" tIns="0" rIns="0" bIns="0">
                <a:spAutoFit/>
              </a:bodyPr>
              <a:lstStyle>
                <a:defPPr>
                  <a:defRPr lang="ja-JP"/>
                </a:defPPr>
                <a:lvl1pPr algn="ctr">
                  <a:defRPr sz="1200" b="1">
                    <a:solidFill>
                      <a:schemeClr val="accent5">
                        <a:lumMod val="75000"/>
                      </a:schemeClr>
                    </a:solidFill>
                  </a:defRPr>
                </a:lvl1pPr>
                <a:lvl2pPr marL="0" lvl="1" algn="ctr">
                  <a:defRPr sz="1400" b="1">
                    <a:solidFill>
                      <a:schemeClr val="accent5">
                        <a:lumMod val="75000"/>
                      </a:schemeClr>
                    </a:solidFill>
                  </a:defRPr>
                </a:lvl2pPr>
              </a:lstStyle>
              <a:p>
                <a:pPr marL="0" marR="0" lvl="1"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JEAN-LUC BUTEL</a:t>
                </a:r>
              </a:p>
              <a:p>
                <a:pPr lvl="1" algn="l" defTabSz="1219110" eaLnBrk="0" fontAlgn="base" hangingPunct="0">
                  <a:spcAft>
                    <a:spcPct val="0"/>
                  </a:spcAft>
                  <a:buClr>
                    <a:srgbClr val="0D1467"/>
                  </a:buClr>
                  <a:buSzPct val="125000"/>
                  <a:defRPr/>
                </a:pPr>
                <a:r>
                  <a:rPr kumimoji="1" lang="fr-CA" altLang="ja-JP" sz="800" b="0" dirty="0">
                    <a:solidFill>
                      <a:srgbClr val="000000"/>
                    </a:solidFill>
                    <a:latin typeface="Calibri Light" panose="020F0302020204030204" pitchFamily="34" charset="0"/>
                  </a:rPr>
                  <a:t>Administrateur externe</a:t>
                </a:r>
                <a:endParaRPr kumimoji="1" lang="fr-CA" altLang="en-US" sz="800" b="0" i="0" u="none" strike="noStrike" kern="0" cap="none" spc="0" normalizeH="0" baseline="0" noProof="0" dirty="0">
                  <a:ln>
                    <a:noFill/>
                  </a:ln>
                  <a:solidFill>
                    <a:srgbClr val="000000"/>
                  </a:solidFill>
                  <a:effectLst/>
                  <a:uLnTx/>
                  <a:uFillTx/>
                  <a:latin typeface="Calibri Light" panose="020F0302020204030204" pitchFamily="34" charset="0"/>
                  <a:ea typeface="Gotham Medium" pitchFamily="2" charset="-128"/>
                  <a:cs typeface="Calibri Light" panose="020F0302020204030204" pitchFamily="34" charset="0"/>
                </a:endParaRPr>
              </a:p>
            </p:txBody>
          </p:sp>
          <p:pic>
            <p:nvPicPr>
              <p:cNvPr id="13" name="Picture 12">
                <a:extLst>
                  <a:ext uri="{FF2B5EF4-FFF2-40B4-BE49-F238E27FC236}">
                    <a16:creationId xmlns:a16="http://schemas.microsoft.com/office/drawing/2014/main" id="{BA21ABF5-D64D-604E-9C41-8F10DF7397CD}"/>
                  </a:ext>
                </a:extLst>
              </p:cNvPr>
              <p:cNvPicPr>
                <a:picLocks noChangeAspect="1"/>
              </p:cNvPicPr>
              <p:nvPr/>
            </p:nvPicPr>
            <p:blipFill rotWithShape="1">
              <a:blip r:embed="rId14">
                <a:extLst>
                  <a:ext uri="{28A0092B-C50C-407E-A947-70E740481C1C}">
                    <a14:useLocalDpi xmlns:a14="http://schemas.microsoft.com/office/drawing/2010/main"/>
                  </a:ext>
                </a:extLst>
              </a:blip>
              <a:srcRect l="5119" r="2259" b="7379"/>
              <a:stretch/>
            </p:blipFill>
            <p:spPr>
              <a:xfrm>
                <a:off x="8301938" y="2153674"/>
                <a:ext cx="1255110" cy="822947"/>
              </a:xfrm>
              <a:prstGeom prst="rect">
                <a:avLst/>
              </a:prstGeom>
            </p:spPr>
          </p:pic>
        </p:grpSp>
        <p:sp>
          <p:nvSpPr>
            <p:cNvPr id="79" name="Oval 78">
              <a:extLst>
                <a:ext uri="{FF2B5EF4-FFF2-40B4-BE49-F238E27FC236}">
                  <a16:creationId xmlns:a16="http://schemas.microsoft.com/office/drawing/2014/main" id="{EDCD5443-9DED-BF12-630E-44FCA853A05D}"/>
                </a:ext>
              </a:extLst>
            </p:cNvPr>
            <p:cNvSpPr/>
            <p:nvPr/>
          </p:nvSpPr>
          <p:spPr>
            <a:xfrm>
              <a:off x="9264352" y="2268082"/>
              <a:ext cx="200614" cy="193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NC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29" name="Group 28">
            <a:extLst>
              <a:ext uri="{FF2B5EF4-FFF2-40B4-BE49-F238E27FC236}">
                <a16:creationId xmlns:a16="http://schemas.microsoft.com/office/drawing/2014/main" id="{FC3D45F1-0463-7DCB-D66C-EE985ABBF2EF}"/>
              </a:ext>
            </a:extLst>
          </p:cNvPr>
          <p:cNvGrpSpPr/>
          <p:nvPr/>
        </p:nvGrpSpPr>
        <p:grpSpPr>
          <a:xfrm>
            <a:off x="6422320" y="2236437"/>
            <a:ext cx="1244768" cy="1146595"/>
            <a:chOff x="6422320" y="2236437"/>
            <a:chExt cx="1244768" cy="1146595"/>
          </a:xfrm>
        </p:grpSpPr>
        <p:grpSp>
          <p:nvGrpSpPr>
            <p:cNvPr id="151" name="Group 150">
              <a:extLst>
                <a:ext uri="{FF2B5EF4-FFF2-40B4-BE49-F238E27FC236}">
                  <a16:creationId xmlns:a16="http://schemas.microsoft.com/office/drawing/2014/main" id="{E396FC4B-29A5-AF46-9CCA-6764376E6CC9}"/>
                </a:ext>
              </a:extLst>
            </p:cNvPr>
            <p:cNvGrpSpPr/>
            <p:nvPr/>
          </p:nvGrpSpPr>
          <p:grpSpPr>
            <a:xfrm>
              <a:off x="6422320" y="2236437"/>
              <a:ext cx="1244768" cy="1146595"/>
              <a:chOff x="5899094" y="2045911"/>
              <a:chExt cx="1244768" cy="1146595"/>
            </a:xfrm>
          </p:grpSpPr>
          <p:sp>
            <p:nvSpPr>
              <p:cNvPr id="152" name="正方形/長方形 187">
                <a:extLst>
                  <a:ext uri="{FF2B5EF4-FFF2-40B4-BE49-F238E27FC236}">
                    <a16:creationId xmlns:a16="http://schemas.microsoft.com/office/drawing/2014/main" id="{A71CFF33-8106-624F-B39C-0AF10D3C5298}"/>
                  </a:ext>
                </a:extLst>
              </p:cNvPr>
              <p:cNvSpPr/>
              <p:nvPr/>
            </p:nvSpPr>
            <p:spPr>
              <a:xfrm>
                <a:off x="5907066" y="2930896"/>
                <a:ext cx="961802" cy="261610"/>
              </a:xfrm>
              <a:prstGeom prst="rect">
                <a:avLst/>
              </a:prstGeom>
            </p:spPr>
            <p:txBody>
              <a:bodyPr wrap="non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OLIVIER BOHUON</a:t>
                </a:r>
                <a:r>
                  <a:rPr lang="fr-CA" sz="900" dirty="0"/>
                  <a:t> </a:t>
                </a:r>
                <a:endParaRPr kumimoji="1" lang="fr-CA" altLang="ja-JP" sz="900" b="1" i="0" u="none" strike="noStrike" kern="1200" cap="none" spc="100" normalizeH="0" baseline="0" noProof="0" dirty="0">
                  <a:ln>
                    <a:noFill/>
                  </a:ln>
                  <a:solidFill>
                    <a:srgbClr val="000000"/>
                  </a:solidFill>
                  <a:effectLst/>
                  <a:uLnTx/>
                  <a:uFillTx/>
                  <a:latin typeface="Calibri" panose="020F0502020204030204" pitchFamily="34" charset="0"/>
                  <a:ea typeface="Gotham Medium" pitchFamily="2" charset="-128"/>
                  <a:cs typeface="+mn-cs"/>
                </a:endParaRPr>
              </a:p>
              <a:p>
                <a:pPr lvl="0" defTabSz="1219110">
                  <a:defRPr/>
                </a:pPr>
                <a:r>
                  <a:rPr kumimoji="1" lang="fr-CA" altLang="ja-JP" sz="800" dirty="0">
                    <a:solidFill>
                      <a:srgbClr val="000000"/>
                    </a:solidFill>
                    <a:latin typeface="Calibri Light" panose="020F0302020204030204" pitchFamily="34" charset="0"/>
                  </a:rPr>
                  <a:t>Administrateur externe</a:t>
                </a:r>
                <a:endParaRPr kumimoji="1" lang="fr-CA" altLang="en-US" sz="800" b="0" i="0" u="none" strike="noStrike" kern="0" cap="none" spc="0" normalizeH="0" baseline="0" noProof="0" dirty="0">
                  <a:ln>
                    <a:noFill/>
                  </a:ln>
                  <a:solidFill>
                    <a:srgbClr val="000000"/>
                  </a:solidFill>
                  <a:effectLst/>
                  <a:uLnTx/>
                  <a:uFillTx/>
                  <a:latin typeface="Calibri Light" panose="020F0302020204030204" pitchFamily="34" charset="0"/>
                  <a:ea typeface="Gotham Medium" pitchFamily="2" charset="-128"/>
                  <a:cs typeface="Calibri Light" panose="020F0302020204030204" pitchFamily="34" charset="0"/>
                </a:endParaRPr>
              </a:p>
            </p:txBody>
          </p:sp>
          <p:pic>
            <p:nvPicPr>
              <p:cNvPr id="153" name="Picture 4">
                <a:extLst>
                  <a:ext uri="{FF2B5EF4-FFF2-40B4-BE49-F238E27FC236}">
                    <a16:creationId xmlns:a16="http://schemas.microsoft.com/office/drawing/2014/main" id="{4E65FE99-238E-6343-8BAB-434BF335FC8E}"/>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5899094" y="2045911"/>
                <a:ext cx="1244768" cy="82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Oval 79">
              <a:extLst>
                <a:ext uri="{FF2B5EF4-FFF2-40B4-BE49-F238E27FC236}">
                  <a16:creationId xmlns:a16="http://schemas.microsoft.com/office/drawing/2014/main" id="{7F6E8C00-686F-C9A8-DA51-393CE1C09C1D}"/>
                </a:ext>
              </a:extLst>
            </p:cNvPr>
            <p:cNvSpPr/>
            <p:nvPr/>
          </p:nvSpPr>
          <p:spPr>
            <a:xfrm>
              <a:off x="7429572" y="2272430"/>
              <a:ext cx="207141" cy="1996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CC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31" name="Group 30">
            <a:extLst>
              <a:ext uri="{FF2B5EF4-FFF2-40B4-BE49-F238E27FC236}">
                <a16:creationId xmlns:a16="http://schemas.microsoft.com/office/drawing/2014/main" id="{FB7C4E8E-671E-891F-DC14-10AE93CE0B85}"/>
              </a:ext>
            </a:extLst>
          </p:cNvPr>
          <p:cNvGrpSpPr/>
          <p:nvPr/>
        </p:nvGrpSpPr>
        <p:grpSpPr>
          <a:xfrm>
            <a:off x="10046273" y="2236437"/>
            <a:ext cx="1245815" cy="1146595"/>
            <a:chOff x="10046273" y="2236437"/>
            <a:chExt cx="1245815" cy="1146595"/>
          </a:xfrm>
        </p:grpSpPr>
        <p:grpSp>
          <p:nvGrpSpPr>
            <p:cNvPr id="145" name="Group 144">
              <a:extLst>
                <a:ext uri="{FF2B5EF4-FFF2-40B4-BE49-F238E27FC236}">
                  <a16:creationId xmlns:a16="http://schemas.microsoft.com/office/drawing/2014/main" id="{27885D6B-0104-EE4D-AFE2-69C87144099F}"/>
                </a:ext>
              </a:extLst>
            </p:cNvPr>
            <p:cNvGrpSpPr/>
            <p:nvPr/>
          </p:nvGrpSpPr>
          <p:grpSpPr>
            <a:xfrm>
              <a:off x="10046273" y="2236437"/>
              <a:ext cx="1245815" cy="1146595"/>
              <a:chOff x="9421514" y="2045911"/>
              <a:chExt cx="1245815" cy="1146595"/>
            </a:xfrm>
          </p:grpSpPr>
          <p:sp>
            <p:nvSpPr>
              <p:cNvPr id="146" name="正方形/長方形 187">
                <a:extLst>
                  <a:ext uri="{FF2B5EF4-FFF2-40B4-BE49-F238E27FC236}">
                    <a16:creationId xmlns:a16="http://schemas.microsoft.com/office/drawing/2014/main" id="{09163E27-995A-4D4D-AC53-C95F4828C25A}"/>
                  </a:ext>
                </a:extLst>
              </p:cNvPr>
              <p:cNvSpPr/>
              <p:nvPr/>
            </p:nvSpPr>
            <p:spPr>
              <a:xfrm>
                <a:off x="9425429" y="2930896"/>
                <a:ext cx="961802" cy="261610"/>
              </a:xfrm>
              <a:prstGeom prst="rect">
                <a:avLst/>
              </a:prstGeom>
            </p:spPr>
            <p:txBody>
              <a:bodyPr wrap="non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IAN CLARK</a:t>
                </a:r>
                <a:r>
                  <a:rPr lang="fr-CA" sz="900" dirty="0"/>
                  <a:t> </a:t>
                </a:r>
                <a:endParaRPr kumimoji="1" lang="fr-CA" altLang="ja-JP" sz="900" b="1" i="0" u="none" strike="noStrike" kern="1200" cap="none" spc="100" normalizeH="0" baseline="0" noProof="0" dirty="0">
                  <a:ln>
                    <a:noFill/>
                  </a:ln>
                  <a:solidFill>
                    <a:srgbClr val="000000"/>
                  </a:solidFill>
                  <a:effectLst/>
                  <a:uLnTx/>
                  <a:uFillTx/>
                  <a:latin typeface="Calibri" panose="020F0502020204030204" pitchFamily="34" charset="0"/>
                  <a:ea typeface="Gotham Medium" pitchFamily="2" charset="-128"/>
                  <a:cs typeface="+mn-cs"/>
                </a:endParaRPr>
              </a:p>
              <a:p>
                <a:pPr marL="0" lvl="1" defTabSz="1219110" eaLnBrk="0" fontAlgn="base" hangingPunct="0">
                  <a:spcAft>
                    <a:spcPct val="0"/>
                  </a:spcAft>
                  <a:buClr>
                    <a:srgbClr val="0D1467"/>
                  </a:buClr>
                  <a:buSzPct val="125000"/>
                  <a:defRPr/>
                </a:pPr>
                <a:r>
                  <a:rPr kumimoji="1" lang="fr-CA" altLang="ja-JP" sz="800" dirty="0">
                    <a:solidFill>
                      <a:srgbClr val="000000"/>
                    </a:solidFill>
                    <a:latin typeface="Calibri Light" panose="020F0302020204030204" pitchFamily="34" charset="0"/>
                  </a:rPr>
                  <a:t>Administrateur externe</a:t>
                </a:r>
                <a:endParaRPr kumimoji="1" lang="fr-CA" altLang="en-US" sz="800" b="0" i="0" u="none" strike="noStrike" kern="0" cap="none" spc="0" normalizeH="0" baseline="0" noProof="0" dirty="0">
                  <a:ln>
                    <a:noFill/>
                  </a:ln>
                  <a:solidFill>
                    <a:srgbClr val="000000"/>
                  </a:solidFill>
                  <a:effectLst/>
                  <a:uLnTx/>
                  <a:uFillTx/>
                  <a:latin typeface="Calibri Light" panose="020F0302020204030204" pitchFamily="34" charset="0"/>
                  <a:ea typeface="Gotham Medium" pitchFamily="2" charset="-128"/>
                  <a:cs typeface="Calibri Light" panose="020F0302020204030204" pitchFamily="34" charset="0"/>
                </a:endParaRPr>
              </a:p>
            </p:txBody>
          </p:sp>
          <p:pic>
            <p:nvPicPr>
              <p:cNvPr id="147" name="Picture 2">
                <a:extLst>
                  <a:ext uri="{FF2B5EF4-FFF2-40B4-BE49-F238E27FC236}">
                    <a16:creationId xmlns:a16="http://schemas.microsoft.com/office/drawing/2014/main" id="{F3581609-1F87-8049-973C-0D8B082E826C}"/>
                  </a:ext>
                </a:extLst>
              </p:cNvPr>
              <p:cNvPicPr>
                <a:picLocks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9421514" y="2045911"/>
                <a:ext cx="1245815" cy="82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1" name="Oval 80">
              <a:extLst>
                <a:ext uri="{FF2B5EF4-FFF2-40B4-BE49-F238E27FC236}">
                  <a16:creationId xmlns:a16="http://schemas.microsoft.com/office/drawing/2014/main" id="{027220B0-1CB5-1639-A1B3-6498B65FA1F8}"/>
                </a:ext>
              </a:extLst>
            </p:cNvPr>
            <p:cNvSpPr/>
            <p:nvPr/>
          </p:nvSpPr>
          <p:spPr>
            <a:xfrm>
              <a:off x="11058976" y="2266854"/>
              <a:ext cx="207141" cy="1996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CC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18" name="Group 17">
            <a:extLst>
              <a:ext uri="{FF2B5EF4-FFF2-40B4-BE49-F238E27FC236}">
                <a16:creationId xmlns:a16="http://schemas.microsoft.com/office/drawing/2014/main" id="{A180514F-DCFB-9250-9B07-BB515D9B0EBD}"/>
              </a:ext>
            </a:extLst>
          </p:cNvPr>
          <p:cNvGrpSpPr/>
          <p:nvPr/>
        </p:nvGrpSpPr>
        <p:grpSpPr>
          <a:xfrm>
            <a:off x="6401961" y="5229315"/>
            <a:ext cx="1252624" cy="1169502"/>
            <a:chOff x="6543475" y="5201522"/>
            <a:chExt cx="1252624" cy="1169502"/>
          </a:xfrm>
        </p:grpSpPr>
        <p:sp>
          <p:nvSpPr>
            <p:cNvPr id="196" name="正方形/長方形 187">
              <a:extLst>
                <a:ext uri="{FF2B5EF4-FFF2-40B4-BE49-F238E27FC236}">
                  <a16:creationId xmlns:a16="http://schemas.microsoft.com/office/drawing/2014/main" id="{FC94D8AB-A48A-E244-B325-D49050960A5C}"/>
                </a:ext>
              </a:extLst>
            </p:cNvPr>
            <p:cNvSpPr/>
            <p:nvPr/>
          </p:nvSpPr>
          <p:spPr>
            <a:xfrm>
              <a:off x="6543475" y="6109414"/>
              <a:ext cx="1086836" cy="261610"/>
            </a:xfrm>
            <a:prstGeom prst="rect">
              <a:avLst/>
            </a:prstGeom>
          </p:spPr>
          <p:txBody>
            <a:bodyPr wrap="non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MICHEL ORSINGER</a:t>
              </a:r>
            </a:p>
            <a:p>
              <a:pPr lvl="0" defTabSz="1219110">
                <a:defRPr/>
              </a:pPr>
              <a:r>
                <a:rPr kumimoji="1" lang="fr-CA" altLang="ja-JP" sz="800" dirty="0">
                  <a:solidFill>
                    <a:srgbClr val="000000"/>
                  </a:solidFill>
                  <a:latin typeface="Calibri Light" panose="020F0302020204030204" pitchFamily="34" charset="0"/>
                </a:rPr>
                <a:t>Administrateur externe</a:t>
              </a:r>
              <a:endParaRPr kumimoji="1" lang="fr-CA" altLang="en-US" sz="800" kern="0" dirty="0">
                <a:solidFill>
                  <a:srgbClr val="000000"/>
                </a:solidFill>
                <a:latin typeface="Calibri Light" panose="020F0302020204030204" pitchFamily="34" charset="0"/>
                <a:ea typeface="Gotham Medium" pitchFamily="2" charset="-128"/>
                <a:cs typeface="Calibri Light" panose="020F0302020204030204" pitchFamily="34" charset="0"/>
              </a:endParaRPr>
            </a:p>
          </p:txBody>
        </p:sp>
        <p:pic>
          <p:nvPicPr>
            <p:cNvPr id="197" name="図 47">
              <a:extLst>
                <a:ext uri="{FF2B5EF4-FFF2-40B4-BE49-F238E27FC236}">
                  <a16:creationId xmlns:a16="http://schemas.microsoft.com/office/drawing/2014/main" id="{0A197AF8-645D-3A41-AF0F-30018FE1A1CB}"/>
                </a:ext>
              </a:extLst>
            </p:cNvPr>
            <p:cNvPicPr>
              <a:picLocks noChangeAspect="1"/>
            </p:cNvPicPr>
            <p:nvPr/>
          </p:nvPicPr>
          <p:blipFill rotWithShape="1">
            <a:blip r:embed="rId17">
              <a:extLst>
                <a:ext uri="{28A0092B-C50C-407E-A947-70E740481C1C}">
                  <a14:useLocalDpi xmlns:a14="http://schemas.microsoft.com/office/drawing/2010/main"/>
                </a:ext>
              </a:extLst>
            </a:blip>
            <a:srcRect l="4102" r="4447" b="8549"/>
            <a:stretch/>
          </p:blipFill>
          <p:spPr>
            <a:xfrm>
              <a:off x="6553053" y="5201522"/>
              <a:ext cx="1243046" cy="832104"/>
            </a:xfrm>
            <a:prstGeom prst="rect">
              <a:avLst/>
            </a:prstGeom>
          </p:spPr>
        </p:pic>
        <p:sp>
          <p:nvSpPr>
            <p:cNvPr id="83" name="Oval 82">
              <a:extLst>
                <a:ext uri="{FF2B5EF4-FFF2-40B4-BE49-F238E27FC236}">
                  <a16:creationId xmlns:a16="http://schemas.microsoft.com/office/drawing/2014/main" id="{3525E228-91C1-448C-402C-4E114FF74F7F}"/>
                </a:ext>
              </a:extLst>
            </p:cNvPr>
            <p:cNvSpPr/>
            <p:nvPr/>
          </p:nvSpPr>
          <p:spPr>
            <a:xfrm>
              <a:off x="7564176" y="5245846"/>
              <a:ext cx="200614" cy="193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NC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sp>
          <p:nvSpPr>
            <p:cNvPr id="84" name="Oval 83">
              <a:extLst>
                <a:ext uri="{FF2B5EF4-FFF2-40B4-BE49-F238E27FC236}">
                  <a16:creationId xmlns:a16="http://schemas.microsoft.com/office/drawing/2014/main" id="{4316D256-3AEB-A3DA-D010-016CA45F450E}"/>
                </a:ext>
              </a:extLst>
            </p:cNvPr>
            <p:cNvSpPr/>
            <p:nvPr/>
          </p:nvSpPr>
          <p:spPr>
            <a:xfrm>
              <a:off x="7564176" y="5473022"/>
              <a:ext cx="207141" cy="1996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CC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9" name="Group 8">
            <a:extLst>
              <a:ext uri="{FF2B5EF4-FFF2-40B4-BE49-F238E27FC236}">
                <a16:creationId xmlns:a16="http://schemas.microsoft.com/office/drawing/2014/main" id="{2E63BE62-FA86-D725-3AF4-5B5CB28F1D14}"/>
              </a:ext>
            </a:extLst>
          </p:cNvPr>
          <p:cNvGrpSpPr/>
          <p:nvPr/>
        </p:nvGrpSpPr>
        <p:grpSpPr>
          <a:xfrm>
            <a:off x="8247729" y="3715777"/>
            <a:ext cx="1229340" cy="1295630"/>
            <a:chOff x="4590129" y="5226035"/>
            <a:chExt cx="1229340" cy="1295630"/>
          </a:xfrm>
        </p:grpSpPr>
        <p:sp>
          <p:nvSpPr>
            <p:cNvPr id="109" name="コンテンツ プレースホルダー 13">
              <a:extLst>
                <a:ext uri="{FF2B5EF4-FFF2-40B4-BE49-F238E27FC236}">
                  <a16:creationId xmlns:a16="http://schemas.microsoft.com/office/drawing/2014/main" id="{30F72C91-BE05-E14C-8160-FA409E98C5AC}"/>
                </a:ext>
              </a:extLst>
            </p:cNvPr>
            <p:cNvSpPr txBox="1">
              <a:spLocks/>
            </p:cNvSpPr>
            <p:nvPr/>
          </p:nvSpPr>
          <p:spPr bwMode="gray">
            <a:xfrm>
              <a:off x="4590129" y="6136944"/>
              <a:ext cx="1124871" cy="384721"/>
            </a:xfrm>
            <a:prstGeom prst="rect">
              <a:avLst/>
            </a:prstGeom>
          </p:spPr>
          <p:txBody>
            <a:bodyPr wrap="square" lIns="0" tIns="0" rIns="0" bIns="0">
              <a:spAutoFit/>
            </a:bodyPr>
            <a:lstStyle>
              <a:defPPr>
                <a:defRPr lang="ja-JP"/>
              </a:defPPr>
              <a:lvl1pPr algn="ctr">
                <a:defRPr sz="1200" b="1">
                  <a:solidFill>
                    <a:schemeClr val="accent5">
                      <a:lumMod val="75000"/>
                    </a:schemeClr>
                  </a:solidFill>
                </a:defRPr>
              </a:lvl1pPr>
              <a:lvl2pPr marL="0" lvl="1" algn="ctr">
                <a:defRPr sz="1400" b="1">
                  <a:solidFill>
                    <a:schemeClr val="accent5">
                      <a:lumMod val="75000"/>
                    </a:schemeClr>
                  </a:solidFill>
                </a:defRPr>
              </a:lvl2pPr>
            </a:lstStyle>
            <a:p>
              <a:pPr marL="0" marR="0" lvl="1"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KOJI HATSUKAWA</a:t>
              </a:r>
            </a:p>
            <a:p>
              <a:pPr marL="0" marR="0" lvl="1" indent="0" algn="l" defTabSz="1219110" rtl="0" eaLnBrk="0" fontAlgn="base" latinLnBrk="0" hangingPunct="0">
                <a:lnSpc>
                  <a:spcPct val="100000"/>
                </a:lnSpc>
                <a:spcBef>
                  <a:spcPts val="0"/>
                </a:spcBef>
                <a:spcAft>
                  <a:spcPct val="0"/>
                </a:spcAft>
                <a:buClr>
                  <a:srgbClr val="0D1467"/>
                </a:buClr>
                <a:buSzPct val="125000"/>
                <a:buFontTx/>
                <a:buNone/>
                <a:tabLst/>
                <a:defRPr/>
              </a:pPr>
              <a:r>
                <a:rPr kumimoji="1" lang="fr-CA" altLang="ja-JP" sz="800" b="0" i="0" u="none" strike="noStrike" cap="none" baseline="0" noProof="0" dirty="0">
                  <a:ln>
                    <a:noFill/>
                  </a:ln>
                  <a:solidFill>
                    <a:srgbClr val="000000"/>
                  </a:solidFill>
                  <a:effectLst/>
                  <a:uLnTx/>
                  <a:uFillTx/>
                  <a:latin typeface="Calibri Light" panose="020F0302020204030204" pitchFamily="34" charset="0"/>
                </a:rPr>
                <a:t>Administrateur </a:t>
              </a:r>
              <a:r>
                <a:rPr kumimoji="1" lang="fr-CA" altLang="ja-JP" sz="800" b="0" dirty="0">
                  <a:solidFill>
                    <a:srgbClr val="000000"/>
                  </a:solidFill>
                  <a:latin typeface="Calibri Light" panose="020F0302020204030204" pitchFamily="34" charset="0"/>
                </a:rPr>
                <a:t>externe</a:t>
              </a:r>
              <a:r>
                <a:rPr kumimoji="1" lang="fr-CA" altLang="ja-JP" sz="800" b="0" i="0" u="none" strike="noStrike" cap="none" baseline="0" noProof="0" dirty="0">
                  <a:ln>
                    <a:noFill/>
                  </a:ln>
                  <a:solidFill>
                    <a:srgbClr val="000000"/>
                  </a:solidFill>
                  <a:effectLst/>
                  <a:uLnTx/>
                  <a:uFillTx/>
                  <a:latin typeface="Calibri Light" panose="020F0302020204030204" pitchFamily="34" charset="0"/>
                </a:rPr>
                <a:t>, président de NCP</a:t>
              </a:r>
              <a:endParaRPr kumimoji="1" lang="fr-CA" altLang="en-US" sz="800" b="0" i="0" u="none" strike="noStrike" kern="0" cap="none" spc="0" normalizeH="0" baseline="0" noProof="0" dirty="0">
                <a:ln>
                  <a:noFill/>
                </a:ln>
                <a:solidFill>
                  <a:srgbClr val="000000"/>
                </a:solidFill>
                <a:effectLst/>
                <a:uLnTx/>
                <a:uFillTx/>
                <a:latin typeface="Calibri Light" panose="020F0302020204030204" pitchFamily="34" charset="0"/>
                <a:ea typeface="Gotham Medium" pitchFamily="2" charset="-128"/>
                <a:cs typeface="Calibri Light" panose="020F0302020204030204" pitchFamily="34" charset="0"/>
              </a:endParaRPr>
            </a:p>
          </p:txBody>
        </p:sp>
        <p:pic>
          <p:nvPicPr>
            <p:cNvPr id="94" name="図 54">
              <a:extLst>
                <a:ext uri="{FF2B5EF4-FFF2-40B4-BE49-F238E27FC236}">
                  <a16:creationId xmlns:a16="http://schemas.microsoft.com/office/drawing/2014/main" id="{03C03B93-5722-3E60-5D68-DA21230292A9}"/>
                </a:ext>
              </a:extLst>
            </p:cNvPr>
            <p:cNvPicPr>
              <a:picLocks noChangeAspect="1"/>
            </p:cNvPicPr>
            <p:nvPr/>
          </p:nvPicPr>
          <p:blipFill rotWithShape="1">
            <a:blip r:embed="rId18">
              <a:extLst>
                <a:ext uri="{28A0092B-C50C-407E-A947-70E740481C1C}">
                  <a14:useLocalDpi xmlns:a14="http://schemas.microsoft.com/office/drawing/2010/main" val="0"/>
                </a:ext>
              </a:extLst>
            </a:blip>
            <a:srcRect l="18111" t="5566" r="13584" b="26129"/>
            <a:stretch/>
          </p:blipFill>
          <p:spPr>
            <a:xfrm>
              <a:off x="4608477" y="5226035"/>
              <a:ext cx="1210992" cy="847695"/>
            </a:xfrm>
            <a:prstGeom prst="rect">
              <a:avLst/>
            </a:prstGeom>
          </p:spPr>
        </p:pic>
        <p:sp>
          <p:nvSpPr>
            <p:cNvPr id="88" name="Oval 87">
              <a:extLst>
                <a:ext uri="{FF2B5EF4-FFF2-40B4-BE49-F238E27FC236}">
                  <a16:creationId xmlns:a16="http://schemas.microsoft.com/office/drawing/2014/main" id="{73F9013D-86B2-019D-65B4-673110850B80}"/>
                </a:ext>
              </a:extLst>
            </p:cNvPr>
            <p:cNvSpPr/>
            <p:nvPr/>
          </p:nvSpPr>
          <p:spPr>
            <a:xfrm>
              <a:off x="5598115" y="5262462"/>
              <a:ext cx="216273" cy="208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ASC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27" name="Group 26">
            <a:extLst>
              <a:ext uri="{FF2B5EF4-FFF2-40B4-BE49-F238E27FC236}">
                <a16:creationId xmlns:a16="http://schemas.microsoft.com/office/drawing/2014/main" id="{12CEF41E-C892-8715-5C40-CB93B7109581}"/>
              </a:ext>
            </a:extLst>
          </p:cNvPr>
          <p:cNvGrpSpPr/>
          <p:nvPr/>
        </p:nvGrpSpPr>
        <p:grpSpPr>
          <a:xfrm>
            <a:off x="4576329" y="3735138"/>
            <a:ext cx="1251694" cy="1172228"/>
            <a:chOff x="4576329" y="3634311"/>
            <a:chExt cx="1251694" cy="1172228"/>
          </a:xfrm>
        </p:grpSpPr>
        <p:sp>
          <p:nvSpPr>
            <p:cNvPr id="178" name="正方形/長方形 184">
              <a:extLst>
                <a:ext uri="{FF2B5EF4-FFF2-40B4-BE49-F238E27FC236}">
                  <a16:creationId xmlns:a16="http://schemas.microsoft.com/office/drawing/2014/main" id="{CE9BF96F-3436-9842-B7E3-1BA66B39D421}"/>
                </a:ext>
              </a:extLst>
            </p:cNvPr>
            <p:cNvSpPr/>
            <p:nvPr/>
          </p:nvSpPr>
          <p:spPr>
            <a:xfrm>
              <a:off x="4576329" y="4544929"/>
              <a:ext cx="1251694" cy="261610"/>
            </a:xfrm>
            <a:prstGeom prst="rect">
              <a:avLst/>
            </a:prstGeom>
          </p:spPr>
          <p:txBody>
            <a:bodyPr wrap="squar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YOSHIAKI FUJIMORI</a:t>
              </a:r>
            </a:p>
            <a:p>
              <a:pPr lvl="0" defTabSz="1219110">
                <a:defRPr/>
              </a:pPr>
              <a:r>
                <a:rPr kumimoji="1" lang="fr-CA" altLang="ja-JP" sz="800" dirty="0">
                  <a:solidFill>
                    <a:srgbClr val="000000"/>
                  </a:solidFill>
                  <a:latin typeface="Calibri Light" panose="020F0302020204030204" pitchFamily="34" charset="0"/>
                </a:rPr>
                <a:t>Administrateur externe</a:t>
              </a:r>
              <a:endParaRPr kumimoji="1" lang="fr-CA" altLang="en-US" sz="800" kern="0" dirty="0">
                <a:solidFill>
                  <a:srgbClr val="000000"/>
                </a:solidFill>
                <a:latin typeface="Calibri Light" panose="020F0302020204030204" pitchFamily="34" charset="0"/>
                <a:ea typeface="Gotham Medium" pitchFamily="2" charset="-128"/>
                <a:cs typeface="Calibri Light" panose="020F0302020204030204" pitchFamily="34" charset="0"/>
              </a:endParaRPr>
            </a:p>
          </p:txBody>
        </p:sp>
        <p:sp>
          <p:nvSpPr>
            <p:cNvPr id="12" name="Rectangle 11">
              <a:extLst>
                <a:ext uri="{FF2B5EF4-FFF2-40B4-BE49-F238E27FC236}">
                  <a16:creationId xmlns:a16="http://schemas.microsoft.com/office/drawing/2014/main" id="{37842014-E86B-E8A4-EF46-07BE94E725B5}"/>
                </a:ext>
              </a:extLst>
            </p:cNvPr>
            <p:cNvSpPr/>
            <p:nvPr/>
          </p:nvSpPr>
          <p:spPr>
            <a:xfrm>
              <a:off x="4591124" y="3634311"/>
              <a:ext cx="1232160" cy="828334"/>
            </a:xfrm>
            <a:prstGeom prst="rect">
              <a:avLst/>
            </a:prstGeom>
            <a:solidFill>
              <a:srgbClr val="66676C"/>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pic>
          <p:nvPicPr>
            <p:cNvPr id="118" name="図 50">
              <a:extLst>
                <a:ext uri="{FF2B5EF4-FFF2-40B4-BE49-F238E27FC236}">
                  <a16:creationId xmlns:a16="http://schemas.microsoft.com/office/drawing/2014/main" id="{58A3C493-FD6B-3CAF-27DE-E0DE0E13B394}"/>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l="4379"/>
            <a:stretch/>
          </p:blipFill>
          <p:spPr>
            <a:xfrm>
              <a:off x="4607853" y="3674531"/>
              <a:ext cx="1179881" cy="791511"/>
            </a:xfrm>
            <a:prstGeom prst="rect">
              <a:avLst/>
            </a:prstGeom>
          </p:spPr>
        </p:pic>
        <p:sp>
          <p:nvSpPr>
            <p:cNvPr id="86" name="Oval 85">
              <a:extLst>
                <a:ext uri="{FF2B5EF4-FFF2-40B4-BE49-F238E27FC236}">
                  <a16:creationId xmlns:a16="http://schemas.microsoft.com/office/drawing/2014/main" id="{4B73A20E-FB6F-F1D9-E58A-2D9DCDC811D1}"/>
                </a:ext>
              </a:extLst>
            </p:cNvPr>
            <p:cNvSpPr/>
            <p:nvPr/>
          </p:nvSpPr>
          <p:spPr>
            <a:xfrm>
              <a:off x="5587120" y="3911290"/>
              <a:ext cx="200614" cy="193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NC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sp>
          <p:nvSpPr>
            <p:cNvPr id="89" name="Oval 88">
              <a:extLst>
                <a:ext uri="{FF2B5EF4-FFF2-40B4-BE49-F238E27FC236}">
                  <a16:creationId xmlns:a16="http://schemas.microsoft.com/office/drawing/2014/main" id="{D83BAA4C-8756-244E-1465-8CD1E9EDB2C5}"/>
                </a:ext>
              </a:extLst>
            </p:cNvPr>
            <p:cNvSpPr/>
            <p:nvPr/>
          </p:nvSpPr>
          <p:spPr>
            <a:xfrm>
              <a:off x="5580322" y="3668801"/>
              <a:ext cx="216273" cy="208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ASC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17" name="Group 16">
            <a:extLst>
              <a:ext uri="{FF2B5EF4-FFF2-40B4-BE49-F238E27FC236}">
                <a16:creationId xmlns:a16="http://schemas.microsoft.com/office/drawing/2014/main" id="{072DA2C7-CA64-9BEB-0B6D-8A6D70D6A048}"/>
              </a:ext>
            </a:extLst>
          </p:cNvPr>
          <p:cNvGrpSpPr/>
          <p:nvPr/>
        </p:nvGrpSpPr>
        <p:grpSpPr>
          <a:xfrm>
            <a:off x="10038856" y="3715777"/>
            <a:ext cx="1256901" cy="1149139"/>
            <a:chOff x="8253599" y="5226036"/>
            <a:chExt cx="1256901" cy="1149139"/>
          </a:xfrm>
        </p:grpSpPr>
        <p:grpSp>
          <p:nvGrpSpPr>
            <p:cNvPr id="198" name="Group 197">
              <a:extLst>
                <a:ext uri="{FF2B5EF4-FFF2-40B4-BE49-F238E27FC236}">
                  <a16:creationId xmlns:a16="http://schemas.microsoft.com/office/drawing/2014/main" id="{F52F3678-96AE-5040-8026-E4AC5FCCE613}"/>
                </a:ext>
              </a:extLst>
            </p:cNvPr>
            <p:cNvGrpSpPr/>
            <p:nvPr/>
          </p:nvGrpSpPr>
          <p:grpSpPr>
            <a:xfrm>
              <a:off x="8253599" y="5226036"/>
              <a:ext cx="1256901" cy="1149139"/>
              <a:chOff x="8319088" y="5137479"/>
              <a:chExt cx="1256901" cy="1149139"/>
            </a:xfrm>
          </p:grpSpPr>
          <p:sp>
            <p:nvSpPr>
              <p:cNvPr id="199" name="正方形/長方形 186">
                <a:extLst>
                  <a:ext uri="{FF2B5EF4-FFF2-40B4-BE49-F238E27FC236}">
                    <a16:creationId xmlns:a16="http://schemas.microsoft.com/office/drawing/2014/main" id="{78CC5DEB-A95C-7640-B78A-8A80FD2ED1D3}"/>
                  </a:ext>
                </a:extLst>
              </p:cNvPr>
              <p:cNvSpPr/>
              <p:nvPr/>
            </p:nvSpPr>
            <p:spPr>
              <a:xfrm>
                <a:off x="8319088" y="6025008"/>
                <a:ext cx="924933" cy="261610"/>
              </a:xfrm>
              <a:prstGeom prst="rect">
                <a:avLst/>
              </a:prstGeom>
            </p:spPr>
            <p:txBody>
              <a:bodyPr wrap="non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EMIKO HIGASHI</a:t>
                </a:r>
              </a:p>
              <a:p>
                <a:pPr lvl="0" defTabSz="1219110">
                  <a:defRPr/>
                </a:pPr>
                <a:r>
                  <a:rPr kumimoji="1" lang="fr-CA" altLang="ja-JP" sz="800" dirty="0">
                    <a:solidFill>
                      <a:srgbClr val="000000"/>
                    </a:solidFill>
                    <a:latin typeface="Calibri Light" panose="020F0302020204030204" pitchFamily="34" charset="0"/>
                  </a:rPr>
                  <a:t>Administratrice externe</a:t>
                </a:r>
                <a:endParaRPr kumimoji="1" lang="fr-CA" altLang="en-US" sz="800" kern="0" dirty="0">
                  <a:solidFill>
                    <a:srgbClr val="000000"/>
                  </a:solidFill>
                  <a:latin typeface="Calibri Light" panose="020F0302020204030204" pitchFamily="34" charset="0"/>
                  <a:ea typeface="Gotham Medium" pitchFamily="2" charset="-128"/>
                  <a:cs typeface="Calibri Light" panose="020F0302020204030204" pitchFamily="34" charset="0"/>
                </a:endParaRPr>
              </a:p>
            </p:txBody>
          </p:sp>
          <p:pic>
            <p:nvPicPr>
              <p:cNvPr id="200" name="図 49">
                <a:extLst>
                  <a:ext uri="{FF2B5EF4-FFF2-40B4-BE49-F238E27FC236}">
                    <a16:creationId xmlns:a16="http://schemas.microsoft.com/office/drawing/2014/main" id="{E65088BD-87C9-214F-988D-1A23F4928B87}"/>
                  </a:ext>
                </a:extLst>
              </p:cNvPr>
              <p:cNvPicPr>
                <a:picLocks noChangeAspect="1"/>
              </p:cNvPicPr>
              <p:nvPr/>
            </p:nvPicPr>
            <p:blipFill rotWithShape="1">
              <a:blip r:embed="rId20">
                <a:extLst>
                  <a:ext uri="{28A0092B-C50C-407E-A947-70E740481C1C}">
                    <a14:useLocalDpi xmlns:a14="http://schemas.microsoft.com/office/drawing/2010/main"/>
                  </a:ext>
                </a:extLst>
              </a:blip>
              <a:srcRect l="10448" r="6815" b="17263"/>
              <a:stretch/>
            </p:blipFill>
            <p:spPr>
              <a:xfrm>
                <a:off x="8326504" y="5137479"/>
                <a:ext cx="1249485" cy="839945"/>
              </a:xfrm>
              <a:prstGeom prst="rect">
                <a:avLst/>
              </a:prstGeom>
            </p:spPr>
          </p:pic>
        </p:grpSp>
        <p:sp>
          <p:nvSpPr>
            <p:cNvPr id="85" name="Oval 84">
              <a:extLst>
                <a:ext uri="{FF2B5EF4-FFF2-40B4-BE49-F238E27FC236}">
                  <a16:creationId xmlns:a16="http://schemas.microsoft.com/office/drawing/2014/main" id="{6DC32C1E-2B07-FB89-585D-64F55A3BAD6F}"/>
                </a:ext>
              </a:extLst>
            </p:cNvPr>
            <p:cNvSpPr/>
            <p:nvPr/>
          </p:nvSpPr>
          <p:spPr>
            <a:xfrm>
              <a:off x="9279850" y="5506518"/>
              <a:ext cx="207141" cy="1996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CC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sp>
          <p:nvSpPr>
            <p:cNvPr id="90" name="Oval 89">
              <a:extLst>
                <a:ext uri="{FF2B5EF4-FFF2-40B4-BE49-F238E27FC236}">
                  <a16:creationId xmlns:a16="http://schemas.microsoft.com/office/drawing/2014/main" id="{2A4060F2-E7DF-D12C-24D7-07AA5B0B8D2E}"/>
                </a:ext>
              </a:extLst>
            </p:cNvPr>
            <p:cNvSpPr/>
            <p:nvPr/>
          </p:nvSpPr>
          <p:spPr>
            <a:xfrm>
              <a:off x="9269967" y="5265443"/>
              <a:ext cx="216273" cy="208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ASC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28" name="Group 27">
            <a:extLst>
              <a:ext uri="{FF2B5EF4-FFF2-40B4-BE49-F238E27FC236}">
                <a16:creationId xmlns:a16="http://schemas.microsoft.com/office/drawing/2014/main" id="{EF8C01B8-68EE-4FA8-5CD2-0DE86F24B8A1}"/>
              </a:ext>
            </a:extLst>
          </p:cNvPr>
          <p:cNvGrpSpPr/>
          <p:nvPr/>
        </p:nvGrpSpPr>
        <p:grpSpPr>
          <a:xfrm>
            <a:off x="6419511" y="3718278"/>
            <a:ext cx="1244699" cy="1172973"/>
            <a:chOff x="6419511" y="3617451"/>
            <a:chExt cx="1244699" cy="1172973"/>
          </a:xfrm>
        </p:grpSpPr>
        <p:sp>
          <p:nvSpPr>
            <p:cNvPr id="187" name="正方形/長方形 187">
              <a:extLst>
                <a:ext uri="{FF2B5EF4-FFF2-40B4-BE49-F238E27FC236}">
                  <a16:creationId xmlns:a16="http://schemas.microsoft.com/office/drawing/2014/main" id="{B2B1AE50-436A-654B-A575-A4775978DA10}"/>
                </a:ext>
              </a:extLst>
            </p:cNvPr>
            <p:cNvSpPr/>
            <p:nvPr/>
          </p:nvSpPr>
          <p:spPr>
            <a:xfrm>
              <a:off x="6419511" y="4528814"/>
              <a:ext cx="961802" cy="261610"/>
            </a:xfrm>
            <a:prstGeom prst="rect">
              <a:avLst/>
            </a:prstGeom>
          </p:spPr>
          <p:txBody>
            <a:bodyPr wrap="non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STEVEN GILLIS</a:t>
              </a:r>
              <a:r>
                <a:rPr lang="fr-CA" sz="900" dirty="0"/>
                <a:t> </a:t>
              </a:r>
              <a:endParaRPr kumimoji="1" lang="fr-CA" altLang="ja-JP" sz="900" b="1" i="0" u="none" strike="noStrike" kern="1200" cap="none" spc="100" normalizeH="0" baseline="0" noProof="0" dirty="0">
                <a:ln>
                  <a:noFill/>
                </a:ln>
                <a:solidFill>
                  <a:srgbClr val="000000"/>
                </a:solidFill>
                <a:effectLst/>
                <a:uLnTx/>
                <a:uFillTx/>
                <a:latin typeface="Calibri" panose="020F0502020204030204" pitchFamily="34" charset="0"/>
                <a:ea typeface="Gotham Medium" pitchFamily="2" charset="-128"/>
                <a:cs typeface="+mn-cs"/>
              </a:endParaRPr>
            </a:p>
            <a:p>
              <a:pPr lvl="0" defTabSz="1219110">
                <a:defRPr/>
              </a:pPr>
              <a:r>
                <a:rPr kumimoji="1" lang="fr-CA" altLang="ja-JP" sz="800" dirty="0">
                  <a:solidFill>
                    <a:srgbClr val="000000"/>
                  </a:solidFill>
                  <a:latin typeface="Calibri Light" panose="020F0302020204030204" pitchFamily="34" charset="0"/>
                </a:rPr>
                <a:t>Administrateur externe</a:t>
              </a:r>
              <a:endParaRPr kumimoji="1" lang="fr-CA" altLang="en-US" sz="800" kern="0" dirty="0">
                <a:solidFill>
                  <a:srgbClr val="000000"/>
                </a:solidFill>
                <a:latin typeface="Calibri Light" panose="020F0302020204030204" pitchFamily="34" charset="0"/>
                <a:ea typeface="Gotham Medium" pitchFamily="2" charset="-128"/>
                <a:cs typeface="Calibri Light" panose="020F0302020204030204" pitchFamily="34" charset="0"/>
              </a:endParaRPr>
            </a:p>
          </p:txBody>
        </p:sp>
        <p:pic>
          <p:nvPicPr>
            <p:cNvPr id="20" name="Picture 19" descr="A person in a suit&#10;&#10;Description automatically generated with low confidence">
              <a:extLst>
                <a:ext uri="{FF2B5EF4-FFF2-40B4-BE49-F238E27FC236}">
                  <a16:creationId xmlns:a16="http://schemas.microsoft.com/office/drawing/2014/main" id="{F81BC8B1-DB1A-9013-E442-F6CD86805E0E}"/>
                </a:ext>
              </a:extLst>
            </p:cNvPr>
            <p:cNvPicPr>
              <a:picLocks noChangeAspect="1"/>
            </p:cNvPicPr>
            <p:nvPr/>
          </p:nvPicPr>
          <p:blipFill rotWithShape="1">
            <a:blip r:embed="rId21">
              <a:extLst>
                <a:ext uri="{28A0092B-C50C-407E-A947-70E740481C1C}">
                  <a14:useLocalDpi xmlns:a14="http://schemas.microsoft.com/office/drawing/2010/main" val="0"/>
                </a:ext>
              </a:extLst>
            </a:blip>
            <a:srcRect l="7190" r="9473" b="25741"/>
            <a:stretch/>
          </p:blipFill>
          <p:spPr>
            <a:xfrm>
              <a:off x="6422320" y="3617451"/>
              <a:ext cx="1241890" cy="845194"/>
            </a:xfrm>
            <a:prstGeom prst="rect">
              <a:avLst/>
            </a:prstGeom>
          </p:spPr>
        </p:pic>
        <p:sp>
          <p:nvSpPr>
            <p:cNvPr id="21" name="Oval 20">
              <a:extLst>
                <a:ext uri="{FF2B5EF4-FFF2-40B4-BE49-F238E27FC236}">
                  <a16:creationId xmlns:a16="http://schemas.microsoft.com/office/drawing/2014/main" id="{C0B77284-1D99-285D-89AE-420BA0BD37C7}"/>
                </a:ext>
              </a:extLst>
            </p:cNvPr>
            <p:cNvSpPr/>
            <p:nvPr/>
          </p:nvSpPr>
          <p:spPr>
            <a:xfrm>
              <a:off x="7432741" y="3651038"/>
              <a:ext cx="200614" cy="193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NC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grpSp>
      <p:grpSp>
        <p:nvGrpSpPr>
          <p:cNvPr id="26" name="Group 25">
            <a:extLst>
              <a:ext uri="{FF2B5EF4-FFF2-40B4-BE49-F238E27FC236}">
                <a16:creationId xmlns:a16="http://schemas.microsoft.com/office/drawing/2014/main" id="{EDB81359-13F0-0194-F4D0-47E7FF0B7C49}"/>
              </a:ext>
            </a:extLst>
          </p:cNvPr>
          <p:cNvGrpSpPr/>
          <p:nvPr/>
        </p:nvGrpSpPr>
        <p:grpSpPr>
          <a:xfrm>
            <a:off x="8240803" y="5234505"/>
            <a:ext cx="1239096" cy="1168463"/>
            <a:chOff x="8240803" y="5195826"/>
            <a:chExt cx="1239096" cy="1168463"/>
          </a:xfrm>
        </p:grpSpPr>
        <p:sp>
          <p:nvSpPr>
            <p:cNvPr id="128" name="正方形/長方形 186">
              <a:extLst>
                <a:ext uri="{FF2B5EF4-FFF2-40B4-BE49-F238E27FC236}">
                  <a16:creationId xmlns:a16="http://schemas.microsoft.com/office/drawing/2014/main" id="{BB85016B-B760-458A-6E7E-F44716E80DDC}"/>
                </a:ext>
              </a:extLst>
            </p:cNvPr>
            <p:cNvSpPr/>
            <p:nvPr/>
          </p:nvSpPr>
          <p:spPr>
            <a:xfrm>
              <a:off x="8240803" y="6102679"/>
              <a:ext cx="1094852" cy="261610"/>
            </a:xfrm>
            <a:prstGeom prst="rect">
              <a:avLst/>
            </a:prstGeom>
          </p:spPr>
          <p:txBody>
            <a:bodyPr wrap="none" lIns="0" tIns="0" rIns="0" bIns="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altLang="ja-JP" sz="900" b="1" i="0" u="none" strike="noStrike" cap="none" baseline="0" noProof="0" dirty="0">
                  <a:ln>
                    <a:noFill/>
                  </a:ln>
                  <a:solidFill>
                    <a:srgbClr val="000000"/>
                  </a:solidFill>
                  <a:effectLst/>
                  <a:uLnTx/>
                  <a:uFillTx/>
                  <a:latin typeface="Calibri" panose="020F0502020204030204" pitchFamily="34" charset="0"/>
                </a:rPr>
                <a:t>KIMBERLY A. REED</a:t>
              </a:r>
            </a:p>
            <a:p>
              <a:pPr lvl="0" defTabSz="1219110">
                <a:defRPr/>
              </a:pPr>
              <a:r>
                <a:rPr kumimoji="1" lang="fr-CA" altLang="ja-JP" sz="800" dirty="0">
                  <a:solidFill>
                    <a:srgbClr val="000000"/>
                  </a:solidFill>
                  <a:latin typeface="Calibri Light" panose="020F0302020204030204" pitchFamily="34" charset="0"/>
                </a:rPr>
                <a:t>Administratrice externe</a:t>
              </a:r>
              <a:endParaRPr kumimoji="1" lang="fr-CA" altLang="en-US" sz="800" kern="0" dirty="0">
                <a:solidFill>
                  <a:srgbClr val="000000"/>
                </a:solidFill>
                <a:latin typeface="Calibri Light" panose="020F0302020204030204" pitchFamily="34" charset="0"/>
                <a:ea typeface="Gotham Medium" pitchFamily="2" charset="-128"/>
                <a:cs typeface="Calibri Light" panose="020F0302020204030204" pitchFamily="34" charset="0"/>
              </a:endParaRPr>
            </a:p>
          </p:txBody>
        </p:sp>
        <p:pic>
          <p:nvPicPr>
            <p:cNvPr id="22" name="図 142">
              <a:extLst>
                <a:ext uri="{FF2B5EF4-FFF2-40B4-BE49-F238E27FC236}">
                  <a16:creationId xmlns:a16="http://schemas.microsoft.com/office/drawing/2014/main" id="{88D0B56A-ACD2-DF70-77D6-E473B9BE6900}"/>
                </a:ext>
              </a:extLst>
            </p:cNvPr>
            <p:cNvPicPr preferRelativeResize="0">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40803" y="5195826"/>
              <a:ext cx="1239096" cy="822642"/>
            </a:xfrm>
            <a:prstGeom prst="rect">
              <a:avLst/>
            </a:prstGeom>
            <a:effectLst/>
          </p:spPr>
        </p:pic>
        <p:sp>
          <p:nvSpPr>
            <p:cNvPr id="23" name="Oval 22">
              <a:extLst>
                <a:ext uri="{FF2B5EF4-FFF2-40B4-BE49-F238E27FC236}">
                  <a16:creationId xmlns:a16="http://schemas.microsoft.com/office/drawing/2014/main" id="{C8C398FA-5490-3FB2-A4F8-EC13E141019C}"/>
                </a:ext>
              </a:extLst>
            </p:cNvPr>
            <p:cNvSpPr/>
            <p:nvPr/>
          </p:nvSpPr>
          <p:spPr>
            <a:xfrm>
              <a:off x="9231432" y="5233387"/>
              <a:ext cx="216273" cy="208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1" lang="fr-CA" altLang="ja-JP" sz="700" b="1" i="0" u="none" strike="noStrike" cap="none" baseline="0" noProof="0" dirty="0">
                  <a:ln>
                    <a:noFill/>
                  </a:ln>
                  <a:solidFill>
                    <a:srgbClr val="FFFFFF"/>
                  </a:solidFill>
                  <a:effectLst/>
                  <a:uLnTx/>
                  <a:uFillTx/>
                  <a:latin typeface="Calibri" panose="020F0502020204030204" pitchFamily="34" charset="0"/>
                </a:rPr>
                <a:t>ASC</a:t>
              </a:r>
              <a:endParaRPr kumimoji="0" lang="fr-CA" sz="700" b="1" i="0" u="none" strike="noStrike" kern="1200" cap="none" normalizeH="0" baseline="0" noProof="0" dirty="0">
                <a:ln>
                  <a:noFill/>
                </a:ln>
                <a:solidFill>
                  <a:srgbClr val="FFFFFF"/>
                </a:solidFill>
                <a:effectLst/>
                <a:uLnTx/>
                <a:uFillTx/>
                <a:latin typeface="Calibri" panose="020F0502020204030204" pitchFamily="34" charset="0"/>
                <a:ea typeface="Gotham Medium" pitchFamily="2" charset="-128"/>
                <a:cs typeface="+mn-cs"/>
              </a:endParaRPr>
            </a:p>
          </p:txBody>
        </p:sp>
        <p:pic>
          <p:nvPicPr>
            <p:cNvPr id="24" name="Picture 23" descr="A person smiling for the camera&#10;&#10;Description automatically generated with low confidence">
              <a:extLst>
                <a:ext uri="{FF2B5EF4-FFF2-40B4-BE49-F238E27FC236}">
                  <a16:creationId xmlns:a16="http://schemas.microsoft.com/office/drawing/2014/main" id="{315CFBEE-0D1C-F3C8-B373-9E2C0CB03021}"/>
                </a:ext>
              </a:extLst>
            </p:cNvPr>
            <p:cNvPicPr>
              <a:picLocks noChangeAspect="1"/>
            </p:cNvPicPr>
            <p:nvPr/>
          </p:nvPicPr>
          <p:blipFill rotWithShape="1">
            <a:blip r:embed="rId22">
              <a:extLst>
                <a:ext uri="{28A0092B-C50C-407E-A947-70E740481C1C}">
                  <a14:useLocalDpi xmlns:a14="http://schemas.microsoft.com/office/drawing/2010/main" val="0"/>
                </a:ext>
              </a:extLst>
            </a:blip>
            <a:srcRect b="30212"/>
            <a:stretch/>
          </p:blipFill>
          <p:spPr>
            <a:xfrm>
              <a:off x="8270561" y="5219901"/>
              <a:ext cx="1144276" cy="798566"/>
            </a:xfrm>
            <a:prstGeom prst="rect">
              <a:avLst/>
            </a:prstGeom>
          </p:spPr>
        </p:pic>
      </p:grpSp>
    </p:spTree>
    <p:extLst>
      <p:ext uri="{BB962C8B-B14F-4D97-AF65-F5344CB8AC3E}">
        <p14:creationId xmlns:p14="http://schemas.microsoft.com/office/powerpoint/2010/main" val="102515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1ACEA-69CE-F242-8372-E5FD07004862}"/>
              </a:ext>
            </a:extLst>
          </p:cNvPr>
          <p:cNvSpPr/>
          <p:nvPr/>
        </p:nvSpPr>
        <p:spPr>
          <a:xfrm>
            <a:off x="-89210" y="0"/>
            <a:ext cx="12281210" cy="6858000"/>
          </a:xfrm>
          <a:prstGeom prst="rect">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5" name="Slide Number Placeholder 4">
            <a:extLst>
              <a:ext uri="{FF2B5EF4-FFF2-40B4-BE49-F238E27FC236}">
                <a16:creationId xmlns:a16="http://schemas.microsoft.com/office/drawing/2014/main" id="{45F952B3-C451-D546-A3D0-31038AC62F01}"/>
              </a:ext>
            </a:extLst>
          </p:cNvPr>
          <p:cNvSpPr>
            <a:spLocks noGrp="1"/>
          </p:cNvSpPr>
          <p:nvPr>
            <p:ph type="sldNum" sz="quarter" idx="4"/>
          </p:nvPr>
        </p:nvSpPr>
        <p:spPr/>
        <p:txBody>
          <a:bodyPr/>
          <a:lstStyle/>
          <a:p>
            <a:pPr defTabSz="1218810"/>
            <a:fld id="{E9B57936-92EF-4126-AE48-1D9D36D15E98}" type="slidenum">
              <a:rPr lang="ja-JP" altLang="en-US" smtClean="0"/>
              <a:pPr defTabSz="1218810"/>
              <a:t>3</a:t>
            </a:fld>
            <a:endParaRPr lang="fr-CA" altLang="en-US"/>
          </a:p>
        </p:txBody>
      </p:sp>
      <p:sp>
        <p:nvSpPr>
          <p:cNvPr id="2" name="Text Placeholder 1">
            <a:extLst>
              <a:ext uri="{FF2B5EF4-FFF2-40B4-BE49-F238E27FC236}">
                <a16:creationId xmlns:a16="http://schemas.microsoft.com/office/drawing/2014/main" id="{3DE9CEA5-A673-C94C-B57B-50E737A6D7C7}"/>
              </a:ext>
            </a:extLst>
          </p:cNvPr>
          <p:cNvSpPr>
            <a:spLocks noGrp="1"/>
          </p:cNvSpPr>
          <p:nvPr>
            <p:ph type="body" sz="quarter" idx="15"/>
          </p:nvPr>
        </p:nvSpPr>
        <p:spPr>
          <a:xfrm>
            <a:off x="5595256" y="772886"/>
            <a:ext cx="6150275" cy="4364320"/>
          </a:xfrm>
        </p:spPr>
        <p:txBody>
          <a:bodyPr vert="horz" lIns="0" tIns="0" rIns="0" bIns="0" numCol="1" rtlCol="0" anchor="t">
            <a:normAutofit/>
          </a:bodyPr>
          <a:lstStyle/>
          <a:p>
            <a:pPr>
              <a:lnSpc>
                <a:spcPct val="150000"/>
              </a:lnSpc>
            </a:pPr>
            <a:r>
              <a:rPr lang="fr-CA" sz="2400" spc="-20" dirty="0"/>
              <a:t>« Notre objectif est de continuer à faire de Takeda l’entreprise biopharmaceutique numérique la plus fiable, axée sur la science. Cela s’inscrit dans notre mission de transformer la vie des patients et d’apporter une plus grande valeur à la société. Notre approche de la science est fondée sur le fait de donner la priorité aux patients. »</a:t>
            </a:r>
          </a:p>
        </p:txBody>
      </p:sp>
      <p:sp>
        <p:nvSpPr>
          <p:cNvPr id="7" name="Rectangle 6">
            <a:extLst>
              <a:ext uri="{FF2B5EF4-FFF2-40B4-BE49-F238E27FC236}">
                <a16:creationId xmlns:a16="http://schemas.microsoft.com/office/drawing/2014/main" id="{1EC0E9CA-5726-0042-9B79-0438BBDA63A7}"/>
              </a:ext>
            </a:extLst>
          </p:cNvPr>
          <p:cNvSpPr/>
          <p:nvPr/>
        </p:nvSpPr>
        <p:spPr>
          <a:xfrm>
            <a:off x="5478744" y="5689477"/>
            <a:ext cx="6242493" cy="830997"/>
          </a:xfrm>
          <a:prstGeom prst="rect">
            <a:avLst/>
          </a:prstGeom>
        </p:spPr>
        <p:txBody>
          <a:bodyPr wrap="square">
            <a:spAutoFit/>
          </a:bodyPr>
          <a:lstStyle/>
          <a:p>
            <a:pPr algn="ctr"/>
            <a:r>
              <a:rPr lang="fr-CA" sz="2000" dirty="0">
                <a:solidFill>
                  <a:schemeClr val="accent2"/>
                </a:solidFill>
                <a:latin typeface="Calibri" panose="020F0502020204030204" pitchFamily="34" charset="0"/>
              </a:rPr>
              <a:t>NOUS SOUTENONS LES PATIENTS</a:t>
            </a:r>
          </a:p>
          <a:p>
            <a:pPr algn="ctr"/>
            <a:r>
              <a:rPr lang="fr-CA" sz="2800" b="1" dirty="0">
                <a:solidFill>
                  <a:schemeClr val="accent2"/>
                </a:solidFill>
                <a:latin typeface="Calibri" panose="020F0502020204030204" pitchFamily="34" charset="0"/>
              </a:rPr>
              <a:t>DEPUIS PLUS DE 240 ANS</a:t>
            </a:r>
            <a:endParaRPr lang="fr-CA" sz="1400" b="1" dirty="0">
              <a:solidFill>
                <a:schemeClr val="accent2"/>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C375730-2CCF-3840-B805-EAC1713F08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9768" y="0"/>
            <a:ext cx="5117750" cy="6942156"/>
          </a:xfrm>
          <a:prstGeom prst="rect">
            <a:avLst/>
          </a:prstGeom>
        </p:spPr>
      </p:pic>
      <p:sp>
        <p:nvSpPr>
          <p:cNvPr id="4" name="TextBox 3">
            <a:extLst>
              <a:ext uri="{FF2B5EF4-FFF2-40B4-BE49-F238E27FC236}">
                <a16:creationId xmlns:a16="http://schemas.microsoft.com/office/drawing/2014/main" id="{F10EE5CE-597F-334E-8272-D1ED8B02BCD7}"/>
              </a:ext>
            </a:extLst>
          </p:cNvPr>
          <p:cNvSpPr txBox="1"/>
          <p:nvPr/>
        </p:nvSpPr>
        <p:spPr>
          <a:xfrm>
            <a:off x="7048500" y="4671817"/>
            <a:ext cx="4519969" cy="718915"/>
          </a:xfrm>
          <a:prstGeom prst="rect">
            <a:avLst/>
          </a:prstGeom>
          <a:noFill/>
        </p:spPr>
        <p:txBody>
          <a:bodyPr wrap="square" rtlCol="0">
            <a:spAutoFit/>
          </a:bodyPr>
          <a:lstStyle/>
          <a:p>
            <a:pPr algn="r">
              <a:lnSpc>
                <a:spcPct val="150000"/>
              </a:lnSpc>
            </a:pPr>
            <a:r>
              <a:rPr lang="fr-CA" sz="1600" dirty="0">
                <a:latin typeface="Calibri Light" panose="020F0302020204030204" pitchFamily="34" charset="0"/>
              </a:rPr>
              <a:t>Christophe Weber</a:t>
            </a:r>
          </a:p>
          <a:p>
            <a:pPr algn="r">
              <a:lnSpc>
                <a:spcPct val="110000"/>
              </a:lnSpc>
            </a:pPr>
            <a:r>
              <a:rPr lang="fr-CA" sz="1600" dirty="0">
                <a:latin typeface="Calibri Light" panose="020F0302020204030204" pitchFamily="34" charset="0"/>
              </a:rPr>
              <a:t>Président et Directeur général</a:t>
            </a:r>
          </a:p>
        </p:txBody>
      </p:sp>
    </p:spTree>
    <p:extLst>
      <p:ext uri="{BB962C8B-B14F-4D97-AF65-F5344CB8AC3E}">
        <p14:creationId xmlns:p14="http://schemas.microsoft.com/office/powerpoint/2010/main" val="23838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85B2DD1A-8503-8340-B3DD-B2BD293E2AD0}"/>
              </a:ext>
            </a:extLst>
          </p:cNvPr>
          <p:cNvSpPr/>
          <p:nvPr/>
        </p:nvSpPr>
        <p:spPr>
          <a:xfrm rot="10800000">
            <a:off x="6467440" y="-3"/>
            <a:ext cx="5724560" cy="6866466"/>
          </a:xfrm>
          <a:prstGeom prst="round1Rect">
            <a:avLst>
              <a:gd name="adj" fmla="val 17613"/>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5" name="Title 4">
            <a:extLst>
              <a:ext uri="{FF2B5EF4-FFF2-40B4-BE49-F238E27FC236}">
                <a16:creationId xmlns:a16="http://schemas.microsoft.com/office/drawing/2014/main" id="{92B1F282-201A-0742-AF0D-5D54D2CD5FA1}"/>
              </a:ext>
            </a:extLst>
          </p:cNvPr>
          <p:cNvSpPr>
            <a:spLocks noGrp="1"/>
          </p:cNvSpPr>
          <p:nvPr>
            <p:ph type="title"/>
          </p:nvPr>
        </p:nvSpPr>
        <p:spPr>
          <a:xfrm>
            <a:off x="606078" y="854909"/>
            <a:ext cx="5413722" cy="685801"/>
          </a:xfrm>
        </p:spPr>
        <p:txBody>
          <a:bodyPr>
            <a:normAutofit/>
          </a:bodyPr>
          <a:lstStyle/>
          <a:p>
            <a:r>
              <a:rPr lang="fr-CA" sz="3200" dirty="0">
                <a:solidFill>
                  <a:schemeClr val="accent3"/>
                </a:solidFill>
              </a:rPr>
              <a:t>QUI NOUS SOMMES</a:t>
            </a:r>
          </a:p>
        </p:txBody>
      </p:sp>
      <p:sp>
        <p:nvSpPr>
          <p:cNvPr id="6" name="Slide Number Placeholder 5">
            <a:extLst>
              <a:ext uri="{FF2B5EF4-FFF2-40B4-BE49-F238E27FC236}">
                <a16:creationId xmlns:a16="http://schemas.microsoft.com/office/drawing/2014/main" id="{A8D7B170-3A64-604B-ABA5-06199C048543}"/>
              </a:ext>
            </a:extLst>
          </p:cNvPr>
          <p:cNvSpPr>
            <a:spLocks noGrp="1"/>
          </p:cNvSpPr>
          <p:nvPr>
            <p:ph type="sldNum" sz="quarter" idx="4"/>
          </p:nvPr>
        </p:nvSpPr>
        <p:spPr/>
        <p:txBody>
          <a:bodyPr/>
          <a:lstStyle/>
          <a:p>
            <a:pPr defTabSz="1218810"/>
            <a:fld id="{E9B57936-92EF-4126-AE48-1D9D36D15E98}" type="slidenum">
              <a:rPr lang="ja-JP" altLang="en-US" smtClean="0"/>
              <a:pPr defTabSz="1218810"/>
              <a:t>4</a:t>
            </a:fld>
            <a:endParaRPr lang="fr-CA" altLang="en-US"/>
          </a:p>
        </p:txBody>
      </p:sp>
      <p:sp>
        <p:nvSpPr>
          <p:cNvPr id="10" name="Rectangle 9">
            <a:extLst>
              <a:ext uri="{FF2B5EF4-FFF2-40B4-BE49-F238E27FC236}">
                <a16:creationId xmlns:a16="http://schemas.microsoft.com/office/drawing/2014/main" id="{B20BE3DB-90FB-2E4A-B6F3-1D66F14C7C09}"/>
              </a:ext>
            </a:extLst>
          </p:cNvPr>
          <p:cNvSpPr/>
          <p:nvPr/>
        </p:nvSpPr>
        <p:spPr>
          <a:xfrm>
            <a:off x="13484" y="22163"/>
            <a:ext cx="756803" cy="844061"/>
          </a:xfrm>
          <a:prstGeom prst="rect">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12" name="Text Placeholder 2">
            <a:extLst>
              <a:ext uri="{FF2B5EF4-FFF2-40B4-BE49-F238E27FC236}">
                <a16:creationId xmlns:a16="http://schemas.microsoft.com/office/drawing/2014/main" id="{2E94C38B-72D6-114B-96CD-353321CE4483}"/>
              </a:ext>
            </a:extLst>
          </p:cNvPr>
          <p:cNvSpPr txBox="1">
            <a:spLocks/>
          </p:cNvSpPr>
          <p:nvPr/>
        </p:nvSpPr>
        <p:spPr>
          <a:xfrm>
            <a:off x="606078" y="2319727"/>
            <a:ext cx="5045421" cy="3479685"/>
          </a:xfrm>
          <a:prstGeom prst="rect">
            <a:avLst/>
          </a:prstGeom>
        </p:spPr>
        <p:txBody>
          <a:bodyPr vert="horz" lIns="0" tIns="0" rIns="0" bIns="0" numCol="1" rtlCol="0">
            <a:noAutofit/>
          </a:bodyPr>
          <a:lstStyle>
            <a:lvl1pPr marL="0" indent="0" algn="l" defTabSz="914150" rtl="0" eaLnBrk="1" latinLnBrk="0" hangingPunct="1">
              <a:lnSpc>
                <a:spcPct val="100000"/>
              </a:lnSpc>
              <a:spcBef>
                <a:spcPts val="0"/>
              </a:spcBef>
              <a:spcAft>
                <a:spcPts val="600"/>
              </a:spcAft>
              <a:buClr>
                <a:srgbClr val="4C4948"/>
              </a:buClr>
              <a:buFont typeface="Arial" panose="020B0604020202020204" pitchFamily="34" charset="0"/>
              <a:buNone/>
              <a:defRPr kumimoji="1" sz="1800" b="1" i="0" kern="1200" baseline="0">
                <a:solidFill>
                  <a:schemeClr val="accent1"/>
                </a:solidFill>
                <a:latin typeface="Calibri" panose="020F0502020204030204" pitchFamily="34" charset="0"/>
                <a:ea typeface="メイリオ" pitchFamily="50" charset="-128"/>
                <a:cs typeface="Calibri" pitchFamily="34" charset="0"/>
              </a:defRPr>
            </a:lvl1pPr>
            <a:lvl2pPr marL="457068" indent="0" algn="l" defTabSz="914150" rtl="0" eaLnBrk="1" latinLnBrk="0" hangingPunct="1">
              <a:lnSpc>
                <a:spcPts val="1800"/>
              </a:lnSpc>
              <a:spcBef>
                <a:spcPts val="0"/>
              </a:spcBef>
              <a:buClr>
                <a:srgbClr val="4C4948"/>
              </a:buClr>
              <a:buFont typeface="Arial" pitchFamily="34" charset="0"/>
              <a:buNone/>
              <a:defRPr kumimoji="1" sz="1400" b="0" i="0" kern="1200">
                <a:solidFill>
                  <a:schemeClr val="tx1"/>
                </a:solidFill>
                <a:latin typeface="Calibri" panose="020F0502020204030204" pitchFamily="34" charset="0"/>
                <a:ea typeface="メイリオ" pitchFamily="50" charset="-128"/>
                <a:cs typeface="Calibri" pitchFamily="34" charset="0"/>
              </a:defRPr>
            </a:lvl2pPr>
            <a:lvl3pPr marL="914149" indent="0" algn="l" defTabSz="914150" rtl="0" eaLnBrk="1" latinLnBrk="0" hangingPunct="1">
              <a:lnSpc>
                <a:spcPts val="1800"/>
              </a:lnSpc>
              <a:spcBef>
                <a:spcPts val="0"/>
              </a:spcBef>
              <a:buClr>
                <a:srgbClr val="4C4948"/>
              </a:buClr>
              <a:buFont typeface="Arial" pitchFamily="34" charset="0"/>
              <a:buNone/>
              <a:defRPr kumimoji="1" sz="1400" b="0" i="0" kern="1200" baseline="0">
                <a:solidFill>
                  <a:schemeClr val="tx1"/>
                </a:solidFill>
                <a:latin typeface="Calibri" panose="020F0502020204030204" pitchFamily="34" charset="0"/>
                <a:ea typeface="メイリオ" pitchFamily="50" charset="-128"/>
                <a:cs typeface="Calibri" pitchFamily="34" charset="0"/>
              </a:defRPr>
            </a:lvl3pPr>
            <a:lvl4pPr marL="1371219" indent="0" algn="l" defTabSz="914150" rtl="0" eaLnBrk="1" latinLnBrk="0" hangingPunct="1">
              <a:lnSpc>
                <a:spcPts val="1800"/>
              </a:lnSpc>
              <a:spcBef>
                <a:spcPts val="0"/>
              </a:spcBef>
              <a:buClr>
                <a:srgbClr val="4C4948"/>
              </a:buClr>
              <a:buFont typeface="Arial" pitchFamily="34" charset="0"/>
              <a:buNone/>
              <a:defRPr kumimoji="1" sz="1400" b="0" i="0" kern="1200" baseline="0">
                <a:solidFill>
                  <a:schemeClr val="tx1"/>
                </a:solidFill>
                <a:latin typeface="Calibri" panose="020F0502020204030204" pitchFamily="34" charset="0"/>
                <a:ea typeface="メイリオ" pitchFamily="50" charset="-128"/>
                <a:cs typeface="Calibri" pitchFamily="34" charset="0"/>
              </a:defRPr>
            </a:lvl4pPr>
            <a:lvl5pPr marL="1828290" indent="0" algn="l" defTabSz="914150" rtl="0" eaLnBrk="1" latinLnBrk="0" hangingPunct="1">
              <a:lnSpc>
                <a:spcPts val="1800"/>
              </a:lnSpc>
              <a:spcBef>
                <a:spcPts val="0"/>
              </a:spcBef>
              <a:buClr>
                <a:srgbClr val="4C4948"/>
              </a:buClr>
              <a:buFont typeface="Arial" pitchFamily="34" charset="0"/>
              <a:buNone/>
              <a:defRPr kumimoji="1" sz="1400" b="0" i="0" kern="1200" baseline="0">
                <a:solidFill>
                  <a:schemeClr val="tx1"/>
                </a:solidFill>
                <a:latin typeface="Calibri" panose="020F0502020204030204" pitchFamily="34" charset="0"/>
                <a:ea typeface="メイリオ" pitchFamily="50" charset="-128"/>
                <a:cs typeface="Calibri" pitchFamily="34" charset="0"/>
              </a:defRPr>
            </a:lvl5pPr>
            <a:lvl6pPr marL="2513910"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986"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061"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142"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pPr>
            <a:r>
              <a:rPr lang="fr-CA" b="0" dirty="0">
                <a:solidFill>
                  <a:schemeClr val="accent3"/>
                </a:solidFill>
              </a:rPr>
              <a:t>La création d’une santé meilleure pour les gens et un avenir prometteur pour le monde est l’objectif de Takeda. Les sciences et la technologie que nous faisons progresser évoluent constamment, mais notre ambition demeure. Nous nous efforçons d’offrir des traitements véritablement transformateurs, ce qui augmente considérablement la valeur que nous apportons à la société.</a:t>
            </a:r>
          </a:p>
        </p:txBody>
      </p:sp>
      <p:sp>
        <p:nvSpPr>
          <p:cNvPr id="13" name="Rectangle 12">
            <a:extLst>
              <a:ext uri="{FF2B5EF4-FFF2-40B4-BE49-F238E27FC236}">
                <a16:creationId xmlns:a16="http://schemas.microsoft.com/office/drawing/2014/main" id="{34DDE252-9823-9548-B466-2C14ABB8C0E3}"/>
              </a:ext>
            </a:extLst>
          </p:cNvPr>
          <p:cNvSpPr/>
          <p:nvPr/>
        </p:nvSpPr>
        <p:spPr>
          <a:xfrm>
            <a:off x="311149" y="729307"/>
            <a:ext cx="54000" cy="844061"/>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11" name="Round Single Corner Rectangle 10">
            <a:extLst>
              <a:ext uri="{FF2B5EF4-FFF2-40B4-BE49-F238E27FC236}">
                <a16:creationId xmlns:a16="http://schemas.microsoft.com/office/drawing/2014/main" id="{798B7890-EEA9-2846-8291-D7719BE41D66}"/>
              </a:ext>
            </a:extLst>
          </p:cNvPr>
          <p:cNvSpPr/>
          <p:nvPr/>
        </p:nvSpPr>
        <p:spPr>
          <a:xfrm rot="10800000">
            <a:off x="6521440" y="-3"/>
            <a:ext cx="5670560" cy="6804662"/>
          </a:xfrm>
          <a:prstGeom prst="round1Rect">
            <a:avLst/>
          </a:prstGeom>
          <a:blipFill dpi="0" rotWithShape="0">
            <a:blip r:embed="rId3" cstate="print">
              <a:extLst>
                <a:ext uri="{28A0092B-C50C-407E-A947-70E740481C1C}">
                  <a14:useLocalDpi xmlns:a14="http://schemas.microsoft.com/office/drawing/2010/main"/>
                </a:ext>
              </a:extLst>
            </a:blip>
            <a:srcRect/>
            <a:stretch>
              <a:fillRect/>
            </a:stretch>
          </a:blip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Tree>
    <p:extLst>
      <p:ext uri="{BB962C8B-B14F-4D97-AF65-F5344CB8AC3E}">
        <p14:creationId xmlns:p14="http://schemas.microsoft.com/office/powerpoint/2010/main" val="38574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99F293E-B7E1-E548-2C29-D5C8F1498D23}"/>
              </a:ext>
            </a:extLst>
          </p:cNvPr>
          <p:cNvSpPr/>
          <p:nvPr/>
        </p:nvSpPr>
        <p:spPr>
          <a:xfrm>
            <a:off x="3216231" y="2553128"/>
            <a:ext cx="2762935" cy="1099806"/>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34" name="Rectangle 33">
            <a:extLst>
              <a:ext uri="{FF2B5EF4-FFF2-40B4-BE49-F238E27FC236}">
                <a16:creationId xmlns:a16="http://schemas.microsoft.com/office/drawing/2014/main" id="{FFB114F4-EAC1-23CA-6E46-9F9C23228E92}"/>
              </a:ext>
            </a:extLst>
          </p:cNvPr>
          <p:cNvSpPr/>
          <p:nvPr/>
        </p:nvSpPr>
        <p:spPr>
          <a:xfrm>
            <a:off x="3216231" y="1257127"/>
            <a:ext cx="2762935" cy="1176768"/>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22" name="Rectangle 21">
            <a:extLst>
              <a:ext uri="{FF2B5EF4-FFF2-40B4-BE49-F238E27FC236}">
                <a16:creationId xmlns:a16="http://schemas.microsoft.com/office/drawing/2014/main" id="{A49BA639-5DFA-C4E6-7166-7D5CC8FB55BF}"/>
              </a:ext>
            </a:extLst>
          </p:cNvPr>
          <p:cNvSpPr/>
          <p:nvPr/>
        </p:nvSpPr>
        <p:spPr>
          <a:xfrm>
            <a:off x="352019" y="1257127"/>
            <a:ext cx="2742847" cy="1176768"/>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grpSp>
        <p:nvGrpSpPr>
          <p:cNvPr id="116" name="Group 115">
            <a:extLst>
              <a:ext uri="{FF2B5EF4-FFF2-40B4-BE49-F238E27FC236}">
                <a16:creationId xmlns:a16="http://schemas.microsoft.com/office/drawing/2014/main" id="{04D981BF-437A-0357-9D86-80B6E28D8433}"/>
              </a:ext>
            </a:extLst>
          </p:cNvPr>
          <p:cNvGrpSpPr/>
          <p:nvPr/>
        </p:nvGrpSpPr>
        <p:grpSpPr>
          <a:xfrm>
            <a:off x="10070425" y="816735"/>
            <a:ext cx="1863354" cy="6041265"/>
            <a:chOff x="9710663" y="816735"/>
            <a:chExt cx="1863354" cy="6041265"/>
          </a:xfrm>
        </p:grpSpPr>
        <p:sp>
          <p:nvSpPr>
            <p:cNvPr id="110" name="Round Single Corner Rectangle 25">
              <a:extLst>
                <a:ext uri="{FF2B5EF4-FFF2-40B4-BE49-F238E27FC236}">
                  <a16:creationId xmlns:a16="http://schemas.microsoft.com/office/drawing/2014/main" id="{97607A3A-82F7-4B51-6192-A88C378AA379}"/>
                </a:ext>
              </a:extLst>
            </p:cNvPr>
            <p:cNvSpPr/>
            <p:nvPr/>
          </p:nvSpPr>
          <p:spPr>
            <a:xfrm>
              <a:off x="9719908" y="816735"/>
              <a:ext cx="1844264" cy="6041265"/>
            </a:xfrm>
            <a:prstGeom prst="round1Rect">
              <a:avLst>
                <a:gd name="adj" fmla="val 36508"/>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113" name="TextBox 390">
              <a:extLst>
                <a:ext uri="{FF2B5EF4-FFF2-40B4-BE49-F238E27FC236}">
                  <a16:creationId xmlns:a16="http://schemas.microsoft.com/office/drawing/2014/main" id="{9D9A07C9-A9D7-83B4-8795-B21A139B5AFC}"/>
                </a:ext>
              </a:extLst>
            </p:cNvPr>
            <p:cNvSpPr txBox="1"/>
            <p:nvPr/>
          </p:nvSpPr>
          <p:spPr>
            <a:xfrm>
              <a:off x="9729753" y="1772264"/>
              <a:ext cx="1844264" cy="1138773"/>
            </a:xfrm>
            <a:prstGeom prst="rect">
              <a:avLst/>
            </a:prstGeom>
            <a:noFill/>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1" lang="fr-CA" sz="5400" b="1" spc="-20" dirty="0">
                  <a:solidFill>
                    <a:schemeClr val="bg1"/>
                  </a:solidFill>
                  <a:latin typeface="Calibri" panose="020F0502020204030204" pitchFamily="34" charset="0"/>
                </a:rPr>
                <a:t>1781</a:t>
              </a:r>
            </a:p>
            <a:p>
              <a:pPr algn="ctr" defTabSz="1219110">
                <a:defRPr/>
              </a:pPr>
              <a:r>
                <a:rPr kumimoji="1" lang="fr-CA" sz="1400" b="1" spc="-20" dirty="0">
                  <a:solidFill>
                    <a:schemeClr val="bg1"/>
                  </a:solidFill>
                  <a:latin typeface="Calibri" panose="020F0502020204030204" pitchFamily="34" charset="0"/>
                </a:rPr>
                <a:t>À OSAKA AU JAPON</a:t>
              </a:r>
            </a:p>
          </p:txBody>
        </p:sp>
        <p:sp>
          <p:nvSpPr>
            <p:cNvPr id="114" name="TextBox 402">
              <a:extLst>
                <a:ext uri="{FF2B5EF4-FFF2-40B4-BE49-F238E27FC236}">
                  <a16:creationId xmlns:a16="http://schemas.microsoft.com/office/drawing/2014/main" id="{01F5BCFC-62A2-553F-1AD0-A4F25D3DAA79}"/>
                </a:ext>
              </a:extLst>
            </p:cNvPr>
            <p:cNvSpPr txBox="1"/>
            <p:nvPr/>
          </p:nvSpPr>
          <p:spPr>
            <a:xfrm>
              <a:off x="9710663" y="1664091"/>
              <a:ext cx="1850314" cy="169277"/>
            </a:xfrm>
            <a:prstGeom prst="rect">
              <a:avLst/>
            </a:prstGeom>
            <a:noFill/>
          </p:spPr>
          <p:txBody>
            <a:bodyPr wrap="square" lIns="0" tIns="0" rIns="0" bIns="0" rtlCol="0">
              <a:spAutoFit/>
            </a:bodyPr>
            <a:lstStyle/>
            <a:p>
              <a:pPr lvl="0" algn="ctr" defTabSz="1219110">
                <a:defRPr/>
              </a:pPr>
              <a:r>
                <a:rPr kumimoji="1" lang="fr-CA" sz="1100" b="1" spc="-20" dirty="0">
                  <a:solidFill>
                    <a:schemeClr val="bg1"/>
                  </a:solidFill>
                  <a:latin typeface="Calibri" panose="020F0502020204030204" pitchFamily="34" charset="0"/>
                </a:rPr>
                <a:t>FONDÉE EN</a:t>
              </a:r>
            </a:p>
          </p:txBody>
        </p:sp>
      </p:grpSp>
      <p:sp>
        <p:nvSpPr>
          <p:cNvPr id="2" name="Round Single Corner Rectangle 25">
            <a:extLst>
              <a:ext uri="{FF2B5EF4-FFF2-40B4-BE49-F238E27FC236}">
                <a16:creationId xmlns:a16="http://schemas.microsoft.com/office/drawing/2014/main" id="{9F1EA16E-09F9-F103-D8F9-9827AEB8F844}"/>
              </a:ext>
            </a:extLst>
          </p:cNvPr>
          <p:cNvSpPr/>
          <p:nvPr/>
        </p:nvSpPr>
        <p:spPr>
          <a:xfrm>
            <a:off x="10085588" y="3773450"/>
            <a:ext cx="1567389" cy="3084550"/>
          </a:xfrm>
          <a:prstGeom prst="round1Rect">
            <a:avLst>
              <a:gd name="adj" fmla="val 36508"/>
            </a:avLst>
          </a:prstGeom>
          <a:solidFill>
            <a:schemeClr val="accent2"/>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69" name="Rectangle 68">
            <a:extLst>
              <a:ext uri="{FF2B5EF4-FFF2-40B4-BE49-F238E27FC236}">
                <a16:creationId xmlns:a16="http://schemas.microsoft.com/office/drawing/2014/main" id="{B2BC7B21-9252-ACB4-E66F-8DF9B9285B32}"/>
              </a:ext>
            </a:extLst>
          </p:cNvPr>
          <p:cNvSpPr/>
          <p:nvPr/>
        </p:nvSpPr>
        <p:spPr>
          <a:xfrm>
            <a:off x="336030" y="3777487"/>
            <a:ext cx="2753795" cy="732891"/>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70" name="Rectangle 69">
            <a:extLst>
              <a:ext uri="{FF2B5EF4-FFF2-40B4-BE49-F238E27FC236}">
                <a16:creationId xmlns:a16="http://schemas.microsoft.com/office/drawing/2014/main" id="{F25DE988-9113-D870-DAF3-1A75F6EBB7BE}"/>
              </a:ext>
            </a:extLst>
          </p:cNvPr>
          <p:cNvSpPr/>
          <p:nvPr/>
        </p:nvSpPr>
        <p:spPr>
          <a:xfrm>
            <a:off x="336030" y="4633197"/>
            <a:ext cx="2753795" cy="734400"/>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5" name="Rectangle 4">
            <a:extLst>
              <a:ext uri="{FF2B5EF4-FFF2-40B4-BE49-F238E27FC236}">
                <a16:creationId xmlns:a16="http://schemas.microsoft.com/office/drawing/2014/main" id="{C85D263E-670B-0D4E-8A7B-A37E4D6AF9E0}"/>
              </a:ext>
            </a:extLst>
          </p:cNvPr>
          <p:cNvSpPr/>
          <p:nvPr/>
        </p:nvSpPr>
        <p:spPr>
          <a:xfrm>
            <a:off x="3216232" y="3773450"/>
            <a:ext cx="6854194" cy="3108803"/>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11" name="Rectangle 10">
            <a:extLst>
              <a:ext uri="{FF2B5EF4-FFF2-40B4-BE49-F238E27FC236}">
                <a16:creationId xmlns:a16="http://schemas.microsoft.com/office/drawing/2014/main" id="{ACB4D6C8-98AA-1F48-B830-5695A71A5C3B}"/>
              </a:ext>
            </a:extLst>
          </p:cNvPr>
          <p:cNvSpPr/>
          <p:nvPr/>
        </p:nvSpPr>
        <p:spPr>
          <a:xfrm>
            <a:off x="332789" y="5490416"/>
            <a:ext cx="2762078" cy="1367582"/>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27" name="TextBox 390">
            <a:extLst>
              <a:ext uri="{FF2B5EF4-FFF2-40B4-BE49-F238E27FC236}">
                <a16:creationId xmlns:a16="http://schemas.microsoft.com/office/drawing/2014/main" id="{D5480827-6DD0-BA45-A829-27F12E1D33E4}"/>
              </a:ext>
            </a:extLst>
          </p:cNvPr>
          <p:cNvSpPr txBox="1"/>
          <p:nvPr/>
        </p:nvSpPr>
        <p:spPr>
          <a:xfrm>
            <a:off x="754467" y="4625025"/>
            <a:ext cx="524595" cy="769441"/>
          </a:xfrm>
          <a:prstGeom prst="rect">
            <a:avLst/>
          </a:prstGeom>
          <a:noFill/>
        </p:spPr>
        <p:txBody>
          <a:bodyPr wrap="squar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1" lang="fr-CA" sz="4400" b="1" spc="-20" dirty="0">
                <a:solidFill>
                  <a:schemeClr val="accent1"/>
                </a:solidFill>
                <a:latin typeface="Calibri" panose="020F0502020204030204" pitchFamily="34" charset="0"/>
              </a:rPr>
              <a:t>3</a:t>
            </a:r>
            <a:endParaRPr kumimoji="1" lang="fr-CA" sz="6000" b="1" u="none" strike="noStrike" kern="1200" cap="none" spc="-20" normalizeH="0" noProof="0" dirty="0">
              <a:ln>
                <a:noFill/>
              </a:ln>
              <a:solidFill>
                <a:schemeClr val="accent1"/>
              </a:solidFill>
              <a:effectLst/>
              <a:uLnTx/>
              <a:uFillTx/>
              <a:latin typeface="Calibri" panose="020F0502020204030204" pitchFamily="34" charset="0"/>
              <a:ea typeface="Gotham Bold" pitchFamily="2" charset="-128"/>
              <a:cs typeface="Calibri" panose="020F0502020204030204" pitchFamily="34" charset="0"/>
            </a:endParaRPr>
          </a:p>
        </p:txBody>
      </p:sp>
      <p:sp>
        <p:nvSpPr>
          <p:cNvPr id="28" name="TextBox 404">
            <a:extLst>
              <a:ext uri="{FF2B5EF4-FFF2-40B4-BE49-F238E27FC236}">
                <a16:creationId xmlns:a16="http://schemas.microsoft.com/office/drawing/2014/main" id="{77AAE541-3CE8-B745-8155-2E528314C408}"/>
              </a:ext>
            </a:extLst>
          </p:cNvPr>
          <p:cNvSpPr txBox="1"/>
          <p:nvPr/>
        </p:nvSpPr>
        <p:spPr>
          <a:xfrm>
            <a:off x="1364268" y="4803593"/>
            <a:ext cx="929259" cy="430887"/>
          </a:xfrm>
          <a:prstGeom prst="rect">
            <a:avLst/>
          </a:prstGeom>
          <a:noFill/>
        </p:spPr>
        <p:txBody>
          <a:bodyPr wrap="square" lIns="0" tIns="0" rIns="0" bIns="0" rtlCol="0">
            <a:spAutoFit/>
          </a:bodyPr>
          <a:lstStyle/>
          <a:p>
            <a:pPr lvl="0" defTabSz="1219110">
              <a:defRPr/>
            </a:pPr>
            <a:r>
              <a:rPr kumimoji="1" lang="fr-CA" altLang="ja-JP" sz="1400" b="1" spc="-20" dirty="0">
                <a:latin typeface="+mj-lt"/>
              </a:rPr>
              <a:t>SITES DE RECHERCHE</a:t>
            </a:r>
            <a:endParaRPr kumimoji="1" lang="fr-CA" altLang="en-US" sz="1400" b="1" spc="-20" dirty="0">
              <a:latin typeface="+mj-lt"/>
              <a:ea typeface="Meiryo" panose="020B0604030504040204" pitchFamily="34" charset="-128"/>
              <a:cs typeface="Calibri" panose="020F0502020204030204" pitchFamily="34" charset="0"/>
            </a:endParaRPr>
          </a:p>
        </p:txBody>
      </p:sp>
      <p:sp>
        <p:nvSpPr>
          <p:cNvPr id="29" name="TextBox 390">
            <a:extLst>
              <a:ext uri="{FF2B5EF4-FFF2-40B4-BE49-F238E27FC236}">
                <a16:creationId xmlns:a16="http://schemas.microsoft.com/office/drawing/2014/main" id="{06FE764B-E885-9A47-906D-D8FE5CAC51E9}"/>
              </a:ext>
            </a:extLst>
          </p:cNvPr>
          <p:cNvSpPr txBox="1"/>
          <p:nvPr/>
        </p:nvSpPr>
        <p:spPr>
          <a:xfrm>
            <a:off x="291653" y="3748504"/>
            <a:ext cx="1041847" cy="369332"/>
          </a:xfrm>
          <a:prstGeom prst="rect">
            <a:avLst/>
          </a:prstGeom>
          <a:noFill/>
        </p:spPr>
        <p:txBody>
          <a:bodyPr wrap="square" rtlCol="0">
            <a:spAutoFit/>
          </a:bodyPr>
          <a:lstStyle/>
          <a:p>
            <a:pPr marL="0" marR="0" lvl="0" indent="0" defTabSz="1219110" rtl="0" eaLnBrk="1" fontAlgn="auto" latinLnBrk="0" hangingPunct="1">
              <a:lnSpc>
                <a:spcPct val="100000"/>
              </a:lnSpc>
              <a:spcBef>
                <a:spcPts val="0"/>
              </a:spcBef>
              <a:spcAft>
                <a:spcPts val="0"/>
              </a:spcAft>
              <a:buClrTx/>
              <a:buSzTx/>
              <a:buFontTx/>
              <a:buNone/>
              <a:tabLst/>
              <a:defRPr/>
            </a:pPr>
            <a:r>
              <a:rPr kumimoji="1" lang="fr-CA" b="1" spc="-20" dirty="0">
                <a:solidFill>
                  <a:schemeClr val="accent1"/>
                </a:solidFill>
                <a:latin typeface="Calibri" panose="020F0502020204030204" pitchFamily="34" charset="0"/>
              </a:rPr>
              <a:t>PLUS DE</a:t>
            </a:r>
            <a:endParaRPr kumimoji="1" lang="fr-CA" sz="2800" b="1" u="none" strike="noStrike" kern="1200" cap="none" spc="-20" normalizeH="0" noProof="0" dirty="0">
              <a:ln>
                <a:noFill/>
              </a:ln>
              <a:solidFill>
                <a:schemeClr val="accent1"/>
              </a:solidFill>
              <a:effectLst/>
              <a:uLnTx/>
              <a:uFillTx/>
              <a:latin typeface="Calibri" panose="020F0502020204030204" pitchFamily="34" charset="0"/>
              <a:ea typeface="Gotham Bold" pitchFamily="2" charset="-128"/>
              <a:cs typeface="Calibri" panose="020F0502020204030204" pitchFamily="34" charset="0"/>
            </a:endParaRPr>
          </a:p>
        </p:txBody>
      </p:sp>
      <p:sp>
        <p:nvSpPr>
          <p:cNvPr id="30" name="TextBox 404">
            <a:extLst>
              <a:ext uri="{FF2B5EF4-FFF2-40B4-BE49-F238E27FC236}">
                <a16:creationId xmlns:a16="http://schemas.microsoft.com/office/drawing/2014/main" id="{1C5BBA64-1EA4-4343-9807-DBECF8898D73}"/>
              </a:ext>
            </a:extLst>
          </p:cNvPr>
          <p:cNvSpPr txBox="1"/>
          <p:nvPr/>
        </p:nvSpPr>
        <p:spPr>
          <a:xfrm>
            <a:off x="1364268" y="3988398"/>
            <a:ext cx="1356072" cy="430887"/>
          </a:xfrm>
          <a:prstGeom prst="rect">
            <a:avLst/>
          </a:prstGeom>
          <a:noFill/>
        </p:spPr>
        <p:txBody>
          <a:bodyPr wrap="square" lIns="0" tIns="0" rIns="0" bIns="0" rtlCol="0">
            <a:spAutoFit/>
          </a:bodyPr>
          <a:lstStyle/>
          <a:p>
            <a:pPr lvl="0" defTabSz="1219110">
              <a:defRPr/>
            </a:pPr>
            <a:r>
              <a:rPr kumimoji="1" lang="fr-CA" altLang="ja-JP" sz="1400" b="1" spc="-20" dirty="0">
                <a:latin typeface="+mj-lt"/>
              </a:rPr>
              <a:t>SITES DE FABRICATION</a:t>
            </a:r>
            <a:endParaRPr kumimoji="1" lang="fr-CA" altLang="en-US" sz="1400" b="1" spc="-20" dirty="0">
              <a:latin typeface="+mj-lt"/>
              <a:ea typeface="Meiryo" panose="020B0604030504040204" pitchFamily="34" charset="-128"/>
              <a:cs typeface="Calibri" panose="020F0502020204030204" pitchFamily="34" charset="0"/>
            </a:endParaRPr>
          </a:p>
        </p:txBody>
      </p:sp>
      <p:cxnSp>
        <p:nvCxnSpPr>
          <p:cNvPr id="82" name="Straight Connector 81">
            <a:extLst>
              <a:ext uri="{FF2B5EF4-FFF2-40B4-BE49-F238E27FC236}">
                <a16:creationId xmlns:a16="http://schemas.microsoft.com/office/drawing/2014/main" id="{5642D1B9-5F0E-A34B-938C-0CB85CBFAA82}"/>
              </a:ext>
            </a:extLst>
          </p:cNvPr>
          <p:cNvCxnSpPr>
            <a:cxnSpLocks/>
          </p:cNvCxnSpPr>
          <p:nvPr/>
        </p:nvCxnSpPr>
        <p:spPr>
          <a:xfrm>
            <a:off x="336030" y="161605"/>
            <a:ext cx="0" cy="607829"/>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092339-C62C-F6A6-649E-77DFB7841AD7}"/>
              </a:ext>
            </a:extLst>
          </p:cNvPr>
          <p:cNvCxnSpPr>
            <a:cxnSpLocks/>
          </p:cNvCxnSpPr>
          <p:nvPr/>
        </p:nvCxnSpPr>
        <p:spPr>
          <a:xfrm flipV="1">
            <a:off x="3500877" y="3799193"/>
            <a:ext cx="0" cy="305880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8" name="TextBox 390">
            <a:extLst>
              <a:ext uri="{FF2B5EF4-FFF2-40B4-BE49-F238E27FC236}">
                <a16:creationId xmlns:a16="http://schemas.microsoft.com/office/drawing/2014/main" id="{DEA45A30-5D80-1B2A-735B-B166367A2FC8}"/>
              </a:ext>
            </a:extLst>
          </p:cNvPr>
          <p:cNvSpPr txBox="1"/>
          <p:nvPr/>
        </p:nvSpPr>
        <p:spPr>
          <a:xfrm>
            <a:off x="330550" y="5504794"/>
            <a:ext cx="1778024" cy="369332"/>
          </a:xfrm>
          <a:prstGeom prst="rect">
            <a:avLst/>
          </a:prstGeom>
          <a:noFill/>
        </p:spPr>
        <p:txBody>
          <a:bodyPr wrap="square" rtlCol="0">
            <a:spAutoFit/>
          </a:bodyPr>
          <a:lstStyle/>
          <a:p>
            <a:pPr lvl="0" defTabSz="1219110">
              <a:defRPr/>
            </a:pPr>
            <a:r>
              <a:rPr lang="fr-CA" altLang="ja-JP" b="1" cap="all" spc="-20" dirty="0">
                <a:solidFill>
                  <a:schemeClr val="accent1"/>
                </a:solidFill>
                <a:latin typeface="+mj-lt"/>
              </a:rPr>
              <a:t>PLUS DE</a:t>
            </a:r>
            <a:endParaRPr kumimoji="1" lang="fr-CA" b="1" u="none" strike="noStrike" kern="1200" cap="none" spc="-20" normalizeH="0" noProof="0" dirty="0">
              <a:ln>
                <a:noFill/>
              </a:ln>
              <a:solidFill>
                <a:schemeClr val="accent1"/>
              </a:solidFill>
              <a:effectLst/>
              <a:uLnTx/>
              <a:uFillTx/>
              <a:latin typeface="+mj-lt"/>
              <a:ea typeface="Gotham Bold" pitchFamily="2" charset="-128"/>
              <a:cs typeface="Calibri" panose="020F0502020204030204" pitchFamily="34" charset="0"/>
            </a:endParaRPr>
          </a:p>
        </p:txBody>
      </p:sp>
      <p:sp>
        <p:nvSpPr>
          <p:cNvPr id="49" name="TextBox 404">
            <a:extLst>
              <a:ext uri="{FF2B5EF4-FFF2-40B4-BE49-F238E27FC236}">
                <a16:creationId xmlns:a16="http://schemas.microsoft.com/office/drawing/2014/main" id="{70FCD08C-DEF5-1F1A-479A-D854CAD986F4}"/>
              </a:ext>
            </a:extLst>
          </p:cNvPr>
          <p:cNvSpPr txBox="1"/>
          <p:nvPr/>
        </p:nvSpPr>
        <p:spPr>
          <a:xfrm>
            <a:off x="644649" y="6174130"/>
            <a:ext cx="2460501" cy="541110"/>
          </a:xfrm>
          <a:prstGeom prst="rect">
            <a:avLst/>
          </a:prstGeom>
          <a:noFill/>
        </p:spPr>
        <p:txBody>
          <a:bodyPr wrap="square" lIns="0" tIns="0" rIns="0" bIns="0" rtlCol="0">
            <a:spAutoFit/>
          </a:bodyPr>
          <a:lstStyle/>
          <a:p>
            <a:pPr lvl="0" defTabSz="1219110">
              <a:lnSpc>
                <a:spcPts val="1420"/>
              </a:lnSpc>
              <a:defRPr/>
            </a:pPr>
            <a:r>
              <a:rPr kumimoji="1" lang="fr-CA" sz="1400" b="1" spc="-20" dirty="0">
                <a:latin typeface="Calibri" panose="020F0502020204030204" pitchFamily="34" charset="0"/>
              </a:rPr>
              <a:t>PARTENARIATS POUR NOUS AIDER À APPORTER L’INNOVATION AUX PATIENTS</a:t>
            </a:r>
            <a:endParaRPr kumimoji="1" lang="fr-CA" sz="2400" b="1" spc="-20" dirty="0">
              <a:latin typeface="Calibri" panose="020F0502020204030204" pitchFamily="34" charset="0"/>
              <a:ea typeface="Gotham Bold" pitchFamily="2" charset="-128"/>
              <a:cs typeface="Calibri" panose="020F0502020204030204" pitchFamily="34" charset="0"/>
            </a:endParaRPr>
          </a:p>
        </p:txBody>
      </p:sp>
      <p:sp>
        <p:nvSpPr>
          <p:cNvPr id="57" name="TextBox 390">
            <a:extLst>
              <a:ext uri="{FF2B5EF4-FFF2-40B4-BE49-F238E27FC236}">
                <a16:creationId xmlns:a16="http://schemas.microsoft.com/office/drawing/2014/main" id="{1DED4367-6FF6-BBEE-4347-7ABD36E8247D}"/>
              </a:ext>
            </a:extLst>
          </p:cNvPr>
          <p:cNvSpPr txBox="1"/>
          <p:nvPr/>
        </p:nvSpPr>
        <p:spPr>
          <a:xfrm>
            <a:off x="3485926" y="4473137"/>
            <a:ext cx="2530548" cy="1323439"/>
          </a:xfrm>
          <a:prstGeom prst="rect">
            <a:avLst/>
          </a:prstGeom>
          <a:noFill/>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1" lang="fr-CA" sz="8000" b="1" u="none" strike="noStrike" cap="none" spc="-20" noProof="0" dirty="0">
                <a:ln>
                  <a:noFill/>
                </a:ln>
                <a:solidFill>
                  <a:schemeClr val="accent2"/>
                </a:solidFill>
                <a:effectLst/>
                <a:uLnTx/>
                <a:uFillTx/>
                <a:latin typeface="Calibri" panose="020F0502020204030204" pitchFamily="34" charset="0"/>
              </a:rPr>
              <a:t>39</a:t>
            </a:r>
            <a:endParaRPr kumimoji="1" lang="fr-CA" sz="8800" b="1" u="none" strike="noStrike" kern="1200" cap="none" spc="-20" normalizeH="0" noProof="0" dirty="0">
              <a:ln>
                <a:noFill/>
              </a:ln>
              <a:solidFill>
                <a:schemeClr val="accent2"/>
              </a:solidFill>
              <a:effectLst/>
              <a:uLnTx/>
              <a:uFillTx/>
              <a:latin typeface="Calibri" panose="020F0502020204030204" pitchFamily="34" charset="0"/>
              <a:ea typeface="Gotham Bold" pitchFamily="2" charset="-128"/>
              <a:cs typeface="Calibri" panose="020F0502020204030204" pitchFamily="34" charset="0"/>
            </a:endParaRPr>
          </a:p>
        </p:txBody>
      </p:sp>
      <p:sp>
        <p:nvSpPr>
          <p:cNvPr id="58" name="TextBox 402">
            <a:extLst>
              <a:ext uri="{FF2B5EF4-FFF2-40B4-BE49-F238E27FC236}">
                <a16:creationId xmlns:a16="http://schemas.microsoft.com/office/drawing/2014/main" id="{4814C230-FD85-8FFE-A7F8-695876BEDD5B}"/>
              </a:ext>
            </a:extLst>
          </p:cNvPr>
          <p:cNvSpPr txBox="1"/>
          <p:nvPr/>
        </p:nvSpPr>
        <p:spPr>
          <a:xfrm>
            <a:off x="3481887" y="4402001"/>
            <a:ext cx="2534587" cy="246221"/>
          </a:xfrm>
          <a:prstGeom prst="rect">
            <a:avLst/>
          </a:prstGeom>
          <a:noFill/>
        </p:spPr>
        <p:txBody>
          <a:bodyPr wrap="square" lIns="0" tIns="0" rIns="0" bIns="0" rtlCol="0">
            <a:spAutoFit/>
          </a:bodyPr>
          <a:lstStyle/>
          <a:p>
            <a:pPr lvl="0" algn="ctr" defTabSz="1219110">
              <a:defRPr/>
            </a:pPr>
            <a:r>
              <a:rPr kumimoji="1" lang="fr-CA" sz="1600" b="1" spc="-20" dirty="0">
                <a:solidFill>
                  <a:schemeClr val="accent3"/>
                </a:solidFill>
                <a:latin typeface="Calibri" panose="020F0502020204030204" pitchFamily="34" charset="0"/>
              </a:rPr>
              <a:t>MEILLEUR EMPLOYEUR DANS</a:t>
            </a:r>
          </a:p>
        </p:txBody>
      </p:sp>
      <p:sp>
        <p:nvSpPr>
          <p:cNvPr id="59" name="TextBox 404">
            <a:extLst>
              <a:ext uri="{FF2B5EF4-FFF2-40B4-BE49-F238E27FC236}">
                <a16:creationId xmlns:a16="http://schemas.microsoft.com/office/drawing/2014/main" id="{9C259013-7031-B1C3-C345-905FF0BC706E}"/>
              </a:ext>
            </a:extLst>
          </p:cNvPr>
          <p:cNvSpPr txBox="1"/>
          <p:nvPr/>
        </p:nvSpPr>
        <p:spPr>
          <a:xfrm>
            <a:off x="3484019" y="5658082"/>
            <a:ext cx="2537773" cy="246221"/>
          </a:xfrm>
          <a:prstGeom prst="rect">
            <a:avLst/>
          </a:prstGeom>
          <a:noFill/>
        </p:spPr>
        <p:txBody>
          <a:bodyPr wrap="square" lIns="0" tIns="0" rIns="0" bIns="0" rtlCol="0">
            <a:spAutoFit/>
          </a:bodyPr>
          <a:lstStyle/>
          <a:p>
            <a:pPr lvl="0" algn="ctr" defTabSz="1219110">
              <a:defRPr/>
            </a:pPr>
            <a:r>
              <a:rPr kumimoji="1" lang="fr-CA" sz="1600" b="1" spc="-20" dirty="0">
                <a:solidFill>
                  <a:schemeClr val="accent3"/>
                </a:solidFill>
                <a:latin typeface="Calibri" panose="020F0502020204030204" pitchFamily="34" charset="0"/>
              </a:rPr>
              <a:t>PAYS ET 4 RÉGIONS</a:t>
            </a:r>
          </a:p>
        </p:txBody>
      </p:sp>
      <p:grpSp>
        <p:nvGrpSpPr>
          <p:cNvPr id="64" name="Group 63">
            <a:extLst>
              <a:ext uri="{FF2B5EF4-FFF2-40B4-BE49-F238E27FC236}">
                <a16:creationId xmlns:a16="http://schemas.microsoft.com/office/drawing/2014/main" id="{70519D39-65D6-E04F-696F-0CB35DA12482}"/>
              </a:ext>
            </a:extLst>
          </p:cNvPr>
          <p:cNvGrpSpPr/>
          <p:nvPr/>
        </p:nvGrpSpPr>
        <p:grpSpPr>
          <a:xfrm>
            <a:off x="6135329" y="4099045"/>
            <a:ext cx="3683716" cy="2034836"/>
            <a:chOff x="5581143" y="4209085"/>
            <a:chExt cx="3683716" cy="2034836"/>
          </a:xfrm>
        </p:grpSpPr>
        <p:grpSp>
          <p:nvGrpSpPr>
            <p:cNvPr id="65" name="Group 64">
              <a:extLst>
                <a:ext uri="{FF2B5EF4-FFF2-40B4-BE49-F238E27FC236}">
                  <a16:creationId xmlns:a16="http://schemas.microsoft.com/office/drawing/2014/main" id="{AF72D37A-92D8-FB91-7F2B-0B67B32CAF88}"/>
                </a:ext>
              </a:extLst>
            </p:cNvPr>
            <p:cNvGrpSpPr/>
            <p:nvPr/>
          </p:nvGrpSpPr>
          <p:grpSpPr>
            <a:xfrm>
              <a:off x="5581143" y="4209085"/>
              <a:ext cx="3683716" cy="2034836"/>
              <a:chOff x="5795816" y="4044905"/>
              <a:chExt cx="3683716" cy="2034836"/>
            </a:xfrm>
          </p:grpSpPr>
          <p:grpSp>
            <p:nvGrpSpPr>
              <p:cNvPr id="67" name="Group 66">
                <a:extLst>
                  <a:ext uri="{FF2B5EF4-FFF2-40B4-BE49-F238E27FC236}">
                    <a16:creationId xmlns:a16="http://schemas.microsoft.com/office/drawing/2014/main" id="{F5100C37-D0D7-456D-9DF8-F44FBA627E48}"/>
                  </a:ext>
                </a:extLst>
              </p:cNvPr>
              <p:cNvGrpSpPr/>
              <p:nvPr/>
            </p:nvGrpSpPr>
            <p:grpSpPr>
              <a:xfrm>
                <a:off x="5795816" y="4044905"/>
                <a:ext cx="3683716" cy="2034836"/>
                <a:chOff x="8589276" y="4273740"/>
                <a:chExt cx="3386526" cy="1794689"/>
              </a:xfrm>
            </p:grpSpPr>
            <p:graphicFrame>
              <p:nvGraphicFramePr>
                <p:cNvPr id="72" name="Chart 71">
                  <a:extLst>
                    <a:ext uri="{FF2B5EF4-FFF2-40B4-BE49-F238E27FC236}">
                      <a16:creationId xmlns:a16="http://schemas.microsoft.com/office/drawing/2014/main" id="{F7F22BA9-A7A5-0EA0-459B-4D8CD82050A6}"/>
                    </a:ext>
                  </a:extLst>
                </p:cNvPr>
                <p:cNvGraphicFramePr/>
                <p:nvPr/>
              </p:nvGraphicFramePr>
              <p:xfrm>
                <a:off x="9669578" y="4273740"/>
                <a:ext cx="1837859" cy="1794689"/>
              </p:xfrm>
              <a:graphic>
                <a:graphicData uri="http://schemas.openxmlformats.org/drawingml/2006/chart">
                  <c:chart xmlns:c="http://schemas.openxmlformats.org/drawingml/2006/chart" xmlns:r="http://schemas.openxmlformats.org/officeDocument/2006/relationships" r:id="rId3"/>
                </a:graphicData>
              </a:graphic>
            </p:graphicFrame>
            <p:grpSp>
              <p:nvGrpSpPr>
                <p:cNvPr id="73" name="Group 72">
                  <a:extLst>
                    <a:ext uri="{FF2B5EF4-FFF2-40B4-BE49-F238E27FC236}">
                      <a16:creationId xmlns:a16="http://schemas.microsoft.com/office/drawing/2014/main" id="{B55D49CB-0DC6-5F24-BA49-A2414C5C49F9}"/>
                    </a:ext>
                  </a:extLst>
                </p:cNvPr>
                <p:cNvGrpSpPr/>
                <p:nvPr/>
              </p:nvGrpSpPr>
              <p:grpSpPr>
                <a:xfrm>
                  <a:off x="8589276" y="4550828"/>
                  <a:ext cx="3386526" cy="1480397"/>
                  <a:chOff x="8589276" y="4550828"/>
                  <a:chExt cx="3386526" cy="1480397"/>
                </a:xfrm>
              </p:grpSpPr>
              <p:sp>
                <p:nvSpPr>
                  <p:cNvPr id="74" name="How can we do more">
                    <a:extLst>
                      <a:ext uri="{FF2B5EF4-FFF2-40B4-BE49-F238E27FC236}">
                        <a16:creationId xmlns:a16="http://schemas.microsoft.com/office/drawing/2014/main" id="{878AC3A3-92A5-E76C-3B98-667A7C5E395D}"/>
                      </a:ext>
                    </a:extLst>
                  </p:cNvPr>
                  <p:cNvSpPr/>
                  <p:nvPr/>
                </p:nvSpPr>
                <p:spPr>
                  <a:xfrm>
                    <a:off x="8589276" y="4550828"/>
                    <a:ext cx="1015082" cy="429801"/>
                  </a:xfrm>
                  <a:prstGeom prst="rect">
                    <a:avLst/>
                  </a:prstGeom>
                  <a:noFill/>
                </p:spPr>
                <p:txBody>
                  <a:bodyPr wrap="square" lIns="0" tIns="0" rIns="0" bIns="0" anchor="t">
                    <a:spAutoFit/>
                  </a:bodyPr>
                  <a:lstStyle/>
                  <a:p>
                    <a:pPr algn="r">
                      <a:spcAft>
                        <a:spcPts val="200"/>
                      </a:spcAft>
                    </a:pPr>
                    <a:r>
                      <a:rPr lang="fr-CA" sz="1200" b="1" cap="all" spc="-20" dirty="0">
                        <a:latin typeface="Calibri" panose="020F0502020204030204" pitchFamily="34" charset="0"/>
                      </a:rPr>
                      <a:t>18 %</a:t>
                    </a:r>
                  </a:p>
                  <a:p>
                    <a:pPr algn="r">
                      <a:spcAft>
                        <a:spcPts val="200"/>
                      </a:spcAft>
                    </a:pPr>
                    <a:r>
                      <a:rPr lang="fr-CA" sz="900" cap="all" spc="-20" dirty="0">
                        <a:latin typeface="Calibri Light" panose="020F0302020204030204" pitchFamily="34" charset="0"/>
                      </a:rPr>
                      <a:t>Marchés émergents et en expansion</a:t>
                    </a:r>
                  </a:p>
                </p:txBody>
              </p:sp>
              <p:cxnSp>
                <p:nvCxnSpPr>
                  <p:cNvPr id="75" name="Straight Connector 74">
                    <a:extLst>
                      <a:ext uri="{FF2B5EF4-FFF2-40B4-BE49-F238E27FC236}">
                        <a16:creationId xmlns:a16="http://schemas.microsoft.com/office/drawing/2014/main" id="{8C0AC80E-3C58-2264-42FC-6014ED61BCDC}"/>
                      </a:ext>
                    </a:extLst>
                  </p:cNvPr>
                  <p:cNvCxnSpPr>
                    <a:cxnSpLocks/>
                  </p:cNvCxnSpPr>
                  <p:nvPr/>
                </p:nvCxnSpPr>
                <p:spPr>
                  <a:xfrm>
                    <a:off x="9607476" y="5658275"/>
                    <a:ext cx="431986" cy="0"/>
                  </a:xfrm>
                  <a:prstGeom prst="line">
                    <a:avLst/>
                  </a:prstGeom>
                  <a:ln w="12700">
                    <a:solidFill>
                      <a:schemeClr val="tx1"/>
                    </a:solidFill>
                    <a:headEnd type="none"/>
                    <a:tailEnd type="none" w="sm" len="sm"/>
                  </a:ln>
                </p:spPr>
                <p:style>
                  <a:lnRef idx="1">
                    <a:schemeClr val="accent1"/>
                  </a:lnRef>
                  <a:fillRef idx="0">
                    <a:schemeClr val="accent1"/>
                  </a:fillRef>
                  <a:effectRef idx="0">
                    <a:schemeClr val="accent1"/>
                  </a:effectRef>
                  <a:fontRef idx="minor">
                    <a:schemeClr val="tx1"/>
                  </a:fontRef>
                </p:style>
              </p:cxnSp>
              <p:sp>
                <p:nvSpPr>
                  <p:cNvPr id="78" name="How can we do more">
                    <a:extLst>
                      <a:ext uri="{FF2B5EF4-FFF2-40B4-BE49-F238E27FC236}">
                        <a16:creationId xmlns:a16="http://schemas.microsoft.com/office/drawing/2014/main" id="{1ADD87EB-665C-E841-8020-A1ABB291D9B3}"/>
                      </a:ext>
                    </a:extLst>
                  </p:cNvPr>
                  <p:cNvSpPr/>
                  <p:nvPr/>
                </p:nvSpPr>
                <p:spPr>
                  <a:xfrm>
                    <a:off x="8727488" y="5527423"/>
                    <a:ext cx="838242" cy="307647"/>
                  </a:xfrm>
                  <a:prstGeom prst="rect">
                    <a:avLst/>
                  </a:prstGeom>
                  <a:noFill/>
                </p:spPr>
                <p:txBody>
                  <a:bodyPr wrap="square" lIns="0" tIns="0" rIns="0" bIns="0" anchor="t">
                    <a:spAutoFit/>
                  </a:bodyPr>
                  <a:lstStyle/>
                  <a:p>
                    <a:pPr algn="r">
                      <a:spcAft>
                        <a:spcPts val="200"/>
                      </a:spcAft>
                    </a:pPr>
                    <a:r>
                      <a:rPr lang="fr-CA" sz="1200" b="1" cap="all" spc="-20" dirty="0">
                        <a:latin typeface="Calibri" panose="020F0502020204030204" pitchFamily="34" charset="0"/>
                      </a:rPr>
                      <a:t>30 %</a:t>
                    </a:r>
                  </a:p>
                  <a:p>
                    <a:pPr algn="r">
                      <a:spcAft>
                        <a:spcPts val="200"/>
                      </a:spcAft>
                    </a:pPr>
                    <a:r>
                      <a:rPr lang="fr-CA" sz="900" cap="all" spc="-20" dirty="0">
                        <a:latin typeface="Calibri Light" panose="020F0302020204030204" pitchFamily="34" charset="0"/>
                      </a:rPr>
                      <a:t>EUROPE ET CANADA</a:t>
                    </a:r>
                  </a:p>
                </p:txBody>
              </p:sp>
              <p:sp>
                <p:nvSpPr>
                  <p:cNvPr id="80" name="How can we do more">
                    <a:extLst>
                      <a:ext uri="{FF2B5EF4-FFF2-40B4-BE49-F238E27FC236}">
                        <a16:creationId xmlns:a16="http://schemas.microsoft.com/office/drawing/2014/main" id="{881D722B-C01E-8E97-C0C3-D0A34F3F4493}"/>
                      </a:ext>
                    </a:extLst>
                  </p:cNvPr>
                  <p:cNvSpPr/>
                  <p:nvPr/>
                </p:nvSpPr>
                <p:spPr>
                  <a:xfrm>
                    <a:off x="11442964" y="5723578"/>
                    <a:ext cx="532838" cy="307647"/>
                  </a:xfrm>
                  <a:prstGeom prst="rect">
                    <a:avLst/>
                  </a:prstGeom>
                  <a:noFill/>
                </p:spPr>
                <p:txBody>
                  <a:bodyPr wrap="square" lIns="0" tIns="0" rIns="0" bIns="0" anchor="t">
                    <a:spAutoFit/>
                  </a:bodyPr>
                  <a:lstStyle/>
                  <a:p>
                    <a:pPr>
                      <a:spcAft>
                        <a:spcPts val="200"/>
                      </a:spcAft>
                    </a:pPr>
                    <a:r>
                      <a:rPr lang="fr-CA" sz="1200" b="1" cap="all" spc="-20" dirty="0">
                        <a:latin typeface="Calibri" panose="020F0502020204030204" pitchFamily="34" charset="0"/>
                      </a:rPr>
                      <a:t>12 %</a:t>
                    </a:r>
                  </a:p>
                  <a:p>
                    <a:pPr>
                      <a:spcAft>
                        <a:spcPts val="200"/>
                      </a:spcAft>
                    </a:pPr>
                    <a:r>
                      <a:rPr lang="fr-CA" sz="900" cap="all" spc="-20" dirty="0">
                        <a:latin typeface="Calibri Light" panose="020F0302020204030204" pitchFamily="34" charset="0"/>
                      </a:rPr>
                      <a:t>JAPON</a:t>
                    </a:r>
                    <a:endParaRPr lang="fr-CA" sz="1000" cap="all" spc="-20" dirty="0">
                      <a:latin typeface="Calibri Light" panose="020F0302020204030204" pitchFamily="34" charset="0"/>
                      <a:ea typeface="Calibri レギュラー" charset="0"/>
                      <a:cs typeface="Calibri" panose="020F0502020204030204" pitchFamily="34" charset="0"/>
                    </a:endParaRPr>
                  </a:p>
                </p:txBody>
              </p:sp>
              <p:sp>
                <p:nvSpPr>
                  <p:cNvPr id="84" name="How can we do more">
                    <a:extLst>
                      <a:ext uri="{FF2B5EF4-FFF2-40B4-BE49-F238E27FC236}">
                        <a16:creationId xmlns:a16="http://schemas.microsoft.com/office/drawing/2014/main" id="{3AFE1F57-90A0-B87D-92C6-E747D10309F4}"/>
                      </a:ext>
                    </a:extLst>
                  </p:cNvPr>
                  <p:cNvSpPr/>
                  <p:nvPr/>
                </p:nvSpPr>
                <p:spPr>
                  <a:xfrm>
                    <a:off x="11453608" y="4550829"/>
                    <a:ext cx="518551" cy="321220"/>
                  </a:xfrm>
                  <a:prstGeom prst="rect">
                    <a:avLst/>
                  </a:prstGeom>
                  <a:noFill/>
                </p:spPr>
                <p:txBody>
                  <a:bodyPr wrap="square" lIns="0" tIns="0" rIns="0" bIns="0" anchor="t">
                    <a:spAutoFit/>
                  </a:bodyPr>
                  <a:lstStyle/>
                  <a:p>
                    <a:pPr>
                      <a:spcAft>
                        <a:spcPts val="200"/>
                      </a:spcAft>
                    </a:pPr>
                    <a:r>
                      <a:rPr lang="fr-CA" sz="1200" b="1" cap="all" spc="-20" dirty="0">
                        <a:latin typeface="Calibri" panose="020F0502020204030204" pitchFamily="34" charset="0"/>
                      </a:rPr>
                      <a:t>40 %</a:t>
                    </a:r>
                  </a:p>
                  <a:p>
                    <a:pPr>
                      <a:spcAft>
                        <a:spcPts val="200"/>
                      </a:spcAft>
                    </a:pPr>
                    <a:r>
                      <a:rPr lang="fr-CA" sz="1000" cap="all" spc="-20" dirty="0">
                        <a:latin typeface="Calibri Light" panose="020F0302020204030204" pitchFamily="34" charset="0"/>
                      </a:rPr>
                      <a:t>É.-U.</a:t>
                    </a:r>
                  </a:p>
                </p:txBody>
              </p:sp>
              <p:cxnSp>
                <p:nvCxnSpPr>
                  <p:cNvPr id="85" name="Straight Connector 84">
                    <a:extLst>
                      <a:ext uri="{FF2B5EF4-FFF2-40B4-BE49-F238E27FC236}">
                        <a16:creationId xmlns:a16="http://schemas.microsoft.com/office/drawing/2014/main" id="{D913FFCF-0308-7118-BAE9-613B11A816CE}"/>
                      </a:ext>
                    </a:extLst>
                  </p:cNvPr>
                  <p:cNvCxnSpPr>
                    <a:cxnSpLocks/>
                  </p:cNvCxnSpPr>
                  <p:nvPr/>
                </p:nvCxnSpPr>
                <p:spPr>
                  <a:xfrm flipH="1">
                    <a:off x="10893287" y="5851024"/>
                    <a:ext cx="479223" cy="0"/>
                  </a:xfrm>
                  <a:prstGeom prst="line">
                    <a:avLst/>
                  </a:prstGeom>
                  <a:ln w="12700">
                    <a:solidFill>
                      <a:schemeClr val="accent2"/>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9AB83CC-FB63-6626-7429-2E0A686F05B7}"/>
                      </a:ext>
                    </a:extLst>
                  </p:cNvPr>
                  <p:cNvCxnSpPr>
                    <a:cxnSpLocks/>
                  </p:cNvCxnSpPr>
                  <p:nvPr/>
                </p:nvCxnSpPr>
                <p:spPr>
                  <a:xfrm flipH="1">
                    <a:off x="11141748" y="4675039"/>
                    <a:ext cx="233599" cy="0"/>
                  </a:xfrm>
                  <a:prstGeom prst="line">
                    <a:avLst/>
                  </a:prstGeom>
                  <a:ln w="12700">
                    <a:solidFill>
                      <a:schemeClr val="accent1"/>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79D72D7-5B0C-AC71-B16F-0E9A802F7BA3}"/>
                      </a:ext>
                    </a:extLst>
                  </p:cNvPr>
                  <p:cNvCxnSpPr>
                    <a:cxnSpLocks/>
                  </p:cNvCxnSpPr>
                  <p:nvPr/>
                </p:nvCxnSpPr>
                <p:spPr>
                  <a:xfrm>
                    <a:off x="9643672" y="4675039"/>
                    <a:ext cx="395791" cy="0"/>
                  </a:xfrm>
                  <a:prstGeom prst="line">
                    <a:avLst/>
                  </a:prstGeom>
                  <a:ln w="12700">
                    <a:solidFill>
                      <a:schemeClr val="accent4"/>
                    </a:solidFill>
                    <a:headEnd type="none"/>
                    <a:tailEnd type="none" w="sm" len="sm"/>
                  </a:ln>
                </p:spPr>
                <p:style>
                  <a:lnRef idx="1">
                    <a:schemeClr val="accent1"/>
                  </a:lnRef>
                  <a:fillRef idx="0">
                    <a:schemeClr val="accent1"/>
                  </a:fillRef>
                  <a:effectRef idx="0">
                    <a:schemeClr val="accent1"/>
                  </a:effectRef>
                  <a:fontRef idx="minor">
                    <a:schemeClr val="tx1"/>
                  </a:fontRef>
                </p:style>
              </p:cxnSp>
            </p:grpSp>
          </p:grpSp>
          <p:sp>
            <p:nvSpPr>
              <p:cNvPr id="68" name="TextBox 67">
                <a:extLst>
                  <a:ext uri="{FF2B5EF4-FFF2-40B4-BE49-F238E27FC236}">
                    <a16:creationId xmlns:a16="http://schemas.microsoft.com/office/drawing/2014/main" id="{DA543BCB-9114-8969-96AF-CEEED218448A}"/>
                  </a:ext>
                </a:extLst>
              </p:cNvPr>
              <p:cNvSpPr txBox="1"/>
              <p:nvPr/>
            </p:nvSpPr>
            <p:spPr>
              <a:xfrm>
                <a:off x="7343504" y="5309248"/>
                <a:ext cx="1187246" cy="255070"/>
              </a:xfrm>
              <a:prstGeom prst="rect">
                <a:avLst/>
              </a:prstGeom>
              <a:noFill/>
            </p:spPr>
            <p:txBody>
              <a:bodyPr wrap="square">
                <a:spAutoFit/>
              </a:bodyPr>
              <a:lstStyle/>
              <a:p>
                <a:pPr algn="ctr">
                  <a:lnSpc>
                    <a:spcPts val="1200"/>
                  </a:lnSpc>
                </a:pPr>
                <a:r>
                  <a:rPr lang="fr-CA" sz="1200" cap="all" spc="-20" dirty="0">
                    <a:solidFill>
                      <a:schemeClr val="accent3"/>
                    </a:solidFill>
                    <a:latin typeface="Calibri" panose="020F0502020204030204" pitchFamily="34" charset="0"/>
                  </a:rPr>
                  <a:t>EMPLOYÉS</a:t>
                </a:r>
                <a:endParaRPr lang="fr-CA" sz="2400" cap="all" spc="-20" dirty="0">
                  <a:solidFill>
                    <a:schemeClr val="accent3"/>
                  </a:solidFill>
                  <a:latin typeface="Calibri" panose="020F0502020204030204" pitchFamily="34" charset="0"/>
                  <a:ea typeface="Calibri レギュラー" charset="0"/>
                  <a:cs typeface="Calibri" panose="020F0502020204030204" pitchFamily="34" charset="0"/>
                </a:endParaRPr>
              </a:p>
            </p:txBody>
          </p:sp>
          <p:sp>
            <p:nvSpPr>
              <p:cNvPr id="71" name="How can we do more">
                <a:extLst>
                  <a:ext uri="{FF2B5EF4-FFF2-40B4-BE49-F238E27FC236}">
                    <a16:creationId xmlns:a16="http://schemas.microsoft.com/office/drawing/2014/main" id="{CADD9ABF-A06F-F192-B584-87883B14C5EB}"/>
                  </a:ext>
                </a:extLst>
              </p:cNvPr>
              <p:cNvSpPr/>
              <p:nvPr/>
            </p:nvSpPr>
            <p:spPr>
              <a:xfrm>
                <a:off x="7173502" y="5044877"/>
                <a:ext cx="1612867" cy="262188"/>
              </a:xfrm>
              <a:prstGeom prst="rect">
                <a:avLst/>
              </a:prstGeom>
              <a:noFill/>
            </p:spPr>
            <p:txBody>
              <a:bodyPr wrap="square" lIns="0" tIns="0" rIns="0" bIns="0" anchor="t">
                <a:spAutoFit/>
              </a:bodyPr>
              <a:lstStyle/>
              <a:p>
                <a:pPr algn="ctr">
                  <a:lnSpc>
                    <a:spcPts val="1600"/>
                  </a:lnSpc>
                </a:pPr>
                <a:r>
                  <a:rPr lang="fr-CA" sz="3200" b="1" cap="all" spc="-20" dirty="0">
                    <a:solidFill>
                      <a:schemeClr val="accent2"/>
                    </a:solidFill>
                    <a:latin typeface="Calibri" panose="020F0502020204030204" pitchFamily="34" charset="0"/>
                  </a:rPr>
                  <a:t>50 000</a:t>
                </a:r>
                <a:endParaRPr lang="fr-CA" sz="3200" b="1" cap="all" spc="-20" dirty="0">
                  <a:solidFill>
                    <a:schemeClr val="accent2"/>
                  </a:solidFill>
                  <a:latin typeface="Calibri" panose="020F0502020204030204" pitchFamily="34" charset="0"/>
                  <a:ea typeface="Calibri レギュラー" charset="0"/>
                  <a:cs typeface="Calibri" panose="020F0502020204030204" pitchFamily="34" charset="0"/>
                </a:endParaRPr>
              </a:p>
            </p:txBody>
          </p:sp>
        </p:grpSp>
        <p:sp>
          <p:nvSpPr>
            <p:cNvPr id="66" name="TextBox 73">
              <a:extLst>
                <a:ext uri="{FF2B5EF4-FFF2-40B4-BE49-F238E27FC236}">
                  <a16:creationId xmlns:a16="http://schemas.microsoft.com/office/drawing/2014/main" id="{86E5F297-C4AC-4835-935E-26549F0AB874}"/>
                </a:ext>
              </a:extLst>
            </p:cNvPr>
            <p:cNvSpPr txBox="1"/>
            <p:nvPr/>
          </p:nvSpPr>
          <p:spPr>
            <a:xfrm>
              <a:off x="7018932" y="4802569"/>
              <a:ext cx="1506578" cy="248401"/>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200"/>
                </a:lnSpc>
              </a:pPr>
              <a:r>
                <a:rPr lang="fr-CA" sz="1200" cap="all" spc="-20" dirty="0">
                  <a:solidFill>
                    <a:schemeClr val="accent3"/>
                  </a:solidFill>
                  <a:latin typeface="Calibri" panose="020F0502020204030204" pitchFamily="34" charset="0"/>
                </a:rPr>
                <a:t>ENVIRON</a:t>
              </a:r>
            </a:p>
          </p:txBody>
        </p:sp>
      </p:grpSp>
      <p:grpSp>
        <p:nvGrpSpPr>
          <p:cNvPr id="89" name="Group 88">
            <a:extLst>
              <a:ext uri="{FF2B5EF4-FFF2-40B4-BE49-F238E27FC236}">
                <a16:creationId xmlns:a16="http://schemas.microsoft.com/office/drawing/2014/main" id="{E29905F6-ED7A-E133-6297-5B5A09DC56EC}"/>
              </a:ext>
            </a:extLst>
          </p:cNvPr>
          <p:cNvGrpSpPr/>
          <p:nvPr/>
        </p:nvGrpSpPr>
        <p:grpSpPr>
          <a:xfrm>
            <a:off x="6010275" y="1209846"/>
            <a:ext cx="3863727" cy="2434235"/>
            <a:chOff x="2764791" y="1218901"/>
            <a:chExt cx="3863727" cy="2434235"/>
          </a:xfrm>
        </p:grpSpPr>
        <p:grpSp>
          <p:nvGrpSpPr>
            <p:cNvPr id="90" name="Group 89">
              <a:extLst>
                <a:ext uri="{FF2B5EF4-FFF2-40B4-BE49-F238E27FC236}">
                  <a16:creationId xmlns:a16="http://schemas.microsoft.com/office/drawing/2014/main" id="{D22CBA90-8A6D-5B8C-1FA9-B1F79ADD7631}"/>
                </a:ext>
              </a:extLst>
            </p:cNvPr>
            <p:cNvGrpSpPr/>
            <p:nvPr/>
          </p:nvGrpSpPr>
          <p:grpSpPr>
            <a:xfrm>
              <a:off x="2764791" y="1218901"/>
              <a:ext cx="3863727" cy="2132686"/>
              <a:chOff x="-3562989" y="1248032"/>
              <a:chExt cx="3863727" cy="2132686"/>
            </a:xfrm>
          </p:grpSpPr>
          <p:grpSp>
            <p:nvGrpSpPr>
              <p:cNvPr id="96" name="Group 95">
                <a:extLst>
                  <a:ext uri="{FF2B5EF4-FFF2-40B4-BE49-F238E27FC236}">
                    <a16:creationId xmlns:a16="http://schemas.microsoft.com/office/drawing/2014/main" id="{08DCF7C9-B1BD-4EBC-FBBA-3ABC4C4FB3E9}"/>
                  </a:ext>
                </a:extLst>
              </p:cNvPr>
              <p:cNvGrpSpPr/>
              <p:nvPr/>
            </p:nvGrpSpPr>
            <p:grpSpPr>
              <a:xfrm>
                <a:off x="-3562989" y="1428905"/>
                <a:ext cx="3863727" cy="1951813"/>
                <a:chOff x="8227668" y="1685754"/>
                <a:chExt cx="3863727" cy="1951813"/>
              </a:xfrm>
            </p:grpSpPr>
            <p:graphicFrame>
              <p:nvGraphicFramePr>
                <p:cNvPr id="99" name="Chart 98">
                  <a:extLst>
                    <a:ext uri="{FF2B5EF4-FFF2-40B4-BE49-F238E27FC236}">
                      <a16:creationId xmlns:a16="http://schemas.microsoft.com/office/drawing/2014/main" id="{72678B7A-141F-A950-C171-FCE40074E64A}"/>
                    </a:ext>
                  </a:extLst>
                </p:cNvPr>
                <p:cNvGraphicFramePr/>
                <p:nvPr/>
              </p:nvGraphicFramePr>
              <p:xfrm>
                <a:off x="9383235" y="1685754"/>
                <a:ext cx="1998762" cy="1951813"/>
              </p:xfrm>
              <a:graphic>
                <a:graphicData uri="http://schemas.openxmlformats.org/drawingml/2006/chart">
                  <c:chart xmlns:c="http://schemas.openxmlformats.org/drawingml/2006/chart" xmlns:r="http://schemas.openxmlformats.org/officeDocument/2006/relationships" r:id="rId4"/>
                </a:graphicData>
              </a:graphic>
            </p:graphicFrame>
            <p:sp>
              <p:nvSpPr>
                <p:cNvPr id="100" name="How can we do more">
                  <a:extLst>
                    <a:ext uri="{FF2B5EF4-FFF2-40B4-BE49-F238E27FC236}">
                      <a16:creationId xmlns:a16="http://schemas.microsoft.com/office/drawing/2014/main" id="{4C7EA853-2164-77B2-390A-B96871721D93}"/>
                    </a:ext>
                  </a:extLst>
                </p:cNvPr>
                <p:cNvSpPr/>
                <p:nvPr/>
              </p:nvSpPr>
              <p:spPr>
                <a:xfrm>
                  <a:off x="8227668" y="1824898"/>
                  <a:ext cx="1077603" cy="487313"/>
                </a:xfrm>
                <a:prstGeom prst="rect">
                  <a:avLst/>
                </a:prstGeom>
                <a:noFill/>
              </p:spPr>
              <p:txBody>
                <a:bodyPr wrap="square" lIns="0" tIns="0" rIns="0" bIns="0" anchor="t">
                  <a:spAutoFit/>
                </a:bodyPr>
                <a:lstStyle/>
                <a:p>
                  <a:pPr algn="r">
                    <a:spcAft>
                      <a:spcPts val="200"/>
                    </a:spcAft>
                  </a:pPr>
                  <a:r>
                    <a:rPr lang="fr-CA" sz="1200" b="1" cap="all" spc="-20" dirty="0">
                      <a:latin typeface="Calibri" panose="020F0502020204030204" pitchFamily="34" charset="0"/>
                    </a:rPr>
                    <a:t>12,8 %</a:t>
                  </a:r>
                </a:p>
                <a:p>
                  <a:pPr algn="r">
                    <a:spcAft>
                      <a:spcPts val="200"/>
                    </a:spcAft>
                  </a:pPr>
                  <a:r>
                    <a:rPr lang="fr-CA" sz="900" cap="all" spc="-20" dirty="0">
                      <a:latin typeface="Calibri Light" panose="020F0302020204030204" pitchFamily="34" charset="0"/>
                    </a:rPr>
                    <a:t>Marchés émergents et en expansion</a:t>
                  </a:r>
                </a:p>
              </p:txBody>
            </p:sp>
            <p:cxnSp>
              <p:nvCxnSpPr>
                <p:cNvPr id="101" name="Straight Connector 100">
                  <a:extLst>
                    <a:ext uri="{FF2B5EF4-FFF2-40B4-BE49-F238E27FC236}">
                      <a16:creationId xmlns:a16="http://schemas.microsoft.com/office/drawing/2014/main" id="{13EFF9D3-9E5E-2E76-181D-FBD24E00AA27}"/>
                    </a:ext>
                  </a:extLst>
                </p:cNvPr>
                <p:cNvCxnSpPr>
                  <a:cxnSpLocks/>
                </p:cNvCxnSpPr>
                <p:nvPr/>
              </p:nvCxnSpPr>
              <p:spPr>
                <a:xfrm>
                  <a:off x="9344987" y="2636686"/>
                  <a:ext cx="243737" cy="0"/>
                </a:xfrm>
                <a:prstGeom prst="line">
                  <a:avLst/>
                </a:prstGeom>
                <a:ln>
                  <a:solidFill>
                    <a:schemeClr val="accent3"/>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E94CBA-9D79-8BE8-5884-5177246D95BF}"/>
                    </a:ext>
                  </a:extLst>
                </p:cNvPr>
                <p:cNvCxnSpPr>
                  <a:cxnSpLocks/>
                </p:cNvCxnSpPr>
                <p:nvPr/>
              </p:nvCxnSpPr>
              <p:spPr>
                <a:xfrm>
                  <a:off x="9352375" y="3307580"/>
                  <a:ext cx="524623" cy="0"/>
                </a:xfrm>
                <a:prstGeom prst="line">
                  <a:avLst/>
                </a:prstGeom>
                <a:ln w="12700">
                  <a:solidFill>
                    <a:schemeClr val="accent2"/>
                  </a:solidFill>
                  <a:headEnd type="none"/>
                  <a:tailEnd type="none" w="sm" len="sm"/>
                </a:ln>
              </p:spPr>
              <p:style>
                <a:lnRef idx="1">
                  <a:schemeClr val="accent1"/>
                </a:lnRef>
                <a:fillRef idx="0">
                  <a:schemeClr val="accent1"/>
                </a:fillRef>
                <a:effectRef idx="0">
                  <a:schemeClr val="accent1"/>
                </a:effectRef>
                <a:fontRef idx="minor">
                  <a:schemeClr val="tx1"/>
                </a:fontRef>
              </p:style>
            </p:cxnSp>
            <p:sp>
              <p:nvSpPr>
                <p:cNvPr id="103" name="How can we do more">
                  <a:extLst>
                    <a:ext uri="{FF2B5EF4-FFF2-40B4-BE49-F238E27FC236}">
                      <a16:creationId xmlns:a16="http://schemas.microsoft.com/office/drawing/2014/main" id="{3AE2DC07-526A-0EC8-CCC7-A1D1993AA1FB}"/>
                    </a:ext>
                  </a:extLst>
                </p:cNvPr>
                <p:cNvSpPr/>
                <p:nvPr/>
              </p:nvSpPr>
              <p:spPr>
                <a:xfrm>
                  <a:off x="8294343" y="2575296"/>
                  <a:ext cx="1028065" cy="348813"/>
                </a:xfrm>
                <a:prstGeom prst="rect">
                  <a:avLst/>
                </a:prstGeom>
                <a:noFill/>
              </p:spPr>
              <p:txBody>
                <a:bodyPr wrap="square" lIns="0" tIns="0" rIns="0" bIns="0" anchor="t">
                  <a:spAutoFit/>
                </a:bodyPr>
                <a:lstStyle/>
                <a:p>
                  <a:pPr algn="r">
                    <a:spcAft>
                      <a:spcPts val="200"/>
                    </a:spcAft>
                  </a:pPr>
                  <a:r>
                    <a:rPr lang="fr-CA" sz="1200" b="1" cap="all" spc="-20" dirty="0">
                      <a:latin typeface="Calibri" panose="020F0502020204030204" pitchFamily="34" charset="0"/>
                    </a:rPr>
                    <a:t>20,7 %</a:t>
                  </a:r>
                </a:p>
                <a:p>
                  <a:pPr algn="r">
                    <a:spcAft>
                      <a:spcPts val="200"/>
                    </a:spcAft>
                  </a:pPr>
                  <a:r>
                    <a:rPr lang="fr-CA" sz="900" cap="all" spc="-20" dirty="0">
                      <a:latin typeface="Calibri Light" panose="020F0302020204030204" pitchFamily="34" charset="0"/>
                    </a:rPr>
                    <a:t>EUROPE ET CANADA</a:t>
                  </a:r>
                </a:p>
              </p:txBody>
            </p:sp>
            <p:sp>
              <p:nvSpPr>
                <p:cNvPr id="104" name="How can we do more">
                  <a:extLst>
                    <a:ext uri="{FF2B5EF4-FFF2-40B4-BE49-F238E27FC236}">
                      <a16:creationId xmlns:a16="http://schemas.microsoft.com/office/drawing/2014/main" id="{2C68D163-51C4-009B-E1AE-E4E08740D43D}"/>
                    </a:ext>
                  </a:extLst>
                </p:cNvPr>
                <p:cNvSpPr/>
                <p:nvPr/>
              </p:nvSpPr>
              <p:spPr>
                <a:xfrm>
                  <a:off x="8446215" y="3225047"/>
                  <a:ext cx="879798" cy="348813"/>
                </a:xfrm>
                <a:prstGeom prst="rect">
                  <a:avLst/>
                </a:prstGeom>
                <a:noFill/>
              </p:spPr>
              <p:txBody>
                <a:bodyPr wrap="square" lIns="0" tIns="0" rIns="0" bIns="0" anchor="t">
                  <a:spAutoFit/>
                </a:bodyPr>
                <a:lstStyle/>
                <a:p>
                  <a:pPr algn="r">
                    <a:spcAft>
                      <a:spcPts val="200"/>
                    </a:spcAft>
                  </a:pPr>
                  <a:r>
                    <a:rPr lang="fr-CA" sz="1200" b="1" cap="all" spc="-20" dirty="0">
                      <a:latin typeface="Calibri" panose="020F0502020204030204" pitchFamily="34" charset="0"/>
                    </a:rPr>
                    <a:t>18,5 %</a:t>
                  </a:r>
                </a:p>
                <a:p>
                  <a:pPr algn="r">
                    <a:spcAft>
                      <a:spcPts val="200"/>
                    </a:spcAft>
                  </a:pPr>
                  <a:r>
                    <a:rPr lang="fr-CA" sz="900" cap="all" spc="-20" dirty="0">
                      <a:latin typeface="Calibri Light" panose="020F0302020204030204" pitchFamily="34" charset="0"/>
                    </a:rPr>
                    <a:t>JAPON</a:t>
                  </a:r>
                  <a:endParaRPr lang="fr-CA" sz="1100" cap="all" spc="-20" dirty="0">
                    <a:latin typeface="Calibri Light" panose="020F0302020204030204" pitchFamily="34" charset="0"/>
                    <a:ea typeface="Calibri レギュラー" charset="0"/>
                    <a:cs typeface="Calibri" panose="020F0502020204030204" pitchFamily="34" charset="0"/>
                  </a:endParaRPr>
                </a:p>
              </p:txBody>
            </p:sp>
            <p:sp>
              <p:nvSpPr>
                <p:cNvPr id="105" name="How can we do more">
                  <a:extLst>
                    <a:ext uri="{FF2B5EF4-FFF2-40B4-BE49-F238E27FC236}">
                      <a16:creationId xmlns:a16="http://schemas.microsoft.com/office/drawing/2014/main" id="{0137A679-4520-6847-E7BA-F9865DC3EFF7}"/>
                    </a:ext>
                  </a:extLst>
                </p:cNvPr>
                <p:cNvSpPr/>
                <p:nvPr/>
              </p:nvSpPr>
              <p:spPr>
                <a:xfrm>
                  <a:off x="11371848" y="2111868"/>
                  <a:ext cx="719547" cy="371897"/>
                </a:xfrm>
                <a:prstGeom prst="rect">
                  <a:avLst/>
                </a:prstGeom>
                <a:noFill/>
              </p:spPr>
              <p:txBody>
                <a:bodyPr wrap="square" lIns="0" tIns="0" rIns="0" bIns="0" anchor="t">
                  <a:spAutoFit/>
                </a:bodyPr>
                <a:lstStyle/>
                <a:p>
                  <a:pPr>
                    <a:spcAft>
                      <a:spcPts val="200"/>
                    </a:spcAft>
                  </a:pPr>
                  <a:r>
                    <a:rPr lang="fr-CA" sz="1200" b="1" cap="all" spc="-20" dirty="0">
                      <a:latin typeface="Calibri" panose="020F0502020204030204" pitchFamily="34" charset="0"/>
                    </a:rPr>
                    <a:t>48,0 %</a:t>
                  </a:r>
                </a:p>
                <a:p>
                  <a:pPr>
                    <a:spcAft>
                      <a:spcPts val="200"/>
                    </a:spcAft>
                  </a:pPr>
                  <a:r>
                    <a:rPr lang="fr-CA" sz="1000" cap="all" spc="-20" dirty="0">
                      <a:latin typeface="Calibri Light" panose="020F0302020204030204" pitchFamily="34" charset="0"/>
                    </a:rPr>
                    <a:t>É.-U.</a:t>
                  </a:r>
                </a:p>
              </p:txBody>
            </p:sp>
            <p:cxnSp>
              <p:nvCxnSpPr>
                <p:cNvPr id="106" name="Straight Connector 105">
                  <a:extLst>
                    <a:ext uri="{FF2B5EF4-FFF2-40B4-BE49-F238E27FC236}">
                      <a16:creationId xmlns:a16="http://schemas.microsoft.com/office/drawing/2014/main" id="{C0F8B6B9-BFAB-475F-0DBC-2BE7B7CA7127}"/>
                    </a:ext>
                  </a:extLst>
                </p:cNvPr>
                <p:cNvCxnSpPr>
                  <a:cxnSpLocks/>
                </p:cNvCxnSpPr>
                <p:nvPr/>
              </p:nvCxnSpPr>
              <p:spPr>
                <a:xfrm>
                  <a:off x="9335751" y="1899417"/>
                  <a:ext cx="772359" cy="0"/>
                </a:xfrm>
                <a:prstGeom prst="line">
                  <a:avLst/>
                </a:prstGeom>
                <a:ln w="12700">
                  <a:solidFill>
                    <a:schemeClr val="accent4"/>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7D20CAC-4FBB-649B-C8E4-7C46EA5943B0}"/>
                    </a:ext>
                  </a:extLst>
                </p:cNvPr>
                <p:cNvCxnSpPr>
                  <a:cxnSpLocks/>
                </p:cNvCxnSpPr>
                <p:nvPr/>
              </p:nvCxnSpPr>
              <p:spPr>
                <a:xfrm flipH="1">
                  <a:off x="10998188" y="2175501"/>
                  <a:ext cx="294227" cy="0"/>
                </a:xfrm>
                <a:prstGeom prst="line">
                  <a:avLst/>
                </a:prstGeom>
                <a:ln w="12700">
                  <a:solidFill>
                    <a:schemeClr val="accent1"/>
                  </a:solidFill>
                  <a:headEnd type="none"/>
                  <a:tailEnd type="none" w="sm" len="sm"/>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C0902954-6500-D0C0-427B-D82C4A270D94}"/>
                  </a:ext>
                </a:extLst>
              </p:cNvPr>
              <p:cNvSpPr/>
              <p:nvPr/>
            </p:nvSpPr>
            <p:spPr>
              <a:xfrm>
                <a:off x="-967331" y="2111890"/>
                <a:ext cx="332774" cy="338554"/>
              </a:xfrm>
              <a:prstGeom prst="rect">
                <a:avLst/>
              </a:prstGeom>
            </p:spPr>
            <p:txBody>
              <a:bodyPr wrap="square">
                <a:spAutoFit/>
              </a:bodyPr>
              <a:lstStyle/>
              <a:p>
                <a:r>
                  <a:rPr lang="fr-CA" sz="1600" cap="all" spc="-20" dirty="0">
                    <a:solidFill>
                      <a:schemeClr val="accent1"/>
                    </a:solidFill>
                    <a:latin typeface="Calibri" panose="020F0502020204030204" pitchFamily="34" charset="0"/>
                  </a:rPr>
                  <a:t>*</a:t>
                </a:r>
                <a:endParaRPr lang="fr-CA" sz="2000" spc="-20" dirty="0">
                  <a:solidFill>
                    <a:schemeClr val="accent1"/>
                  </a:solidFill>
                </a:endParaRPr>
              </a:p>
            </p:txBody>
          </p:sp>
          <p:sp>
            <p:nvSpPr>
              <p:cNvPr id="98" name="How can we do more">
                <a:extLst>
                  <a:ext uri="{FF2B5EF4-FFF2-40B4-BE49-F238E27FC236}">
                    <a16:creationId xmlns:a16="http://schemas.microsoft.com/office/drawing/2014/main" id="{1CA58A79-1AA7-3504-8604-E0DB05E4B9AC}"/>
                  </a:ext>
                </a:extLst>
              </p:cNvPr>
              <p:cNvSpPr/>
              <p:nvPr/>
            </p:nvSpPr>
            <p:spPr>
              <a:xfrm>
                <a:off x="-2381889" y="1248032"/>
                <a:ext cx="1946246" cy="169277"/>
              </a:xfrm>
              <a:prstGeom prst="rect">
                <a:avLst/>
              </a:prstGeom>
              <a:noFill/>
              <a:ln>
                <a:noFill/>
              </a:ln>
            </p:spPr>
            <p:txBody>
              <a:bodyPr wrap="square" lIns="0" tIns="0" rIns="0" bIns="0" anchor="t">
                <a:spAutoFit/>
              </a:bodyPr>
              <a:lstStyle/>
              <a:p>
                <a:pPr algn="ctr"/>
                <a:r>
                  <a:rPr lang="fr-CA" sz="1100" b="1" spc="-20" dirty="0">
                    <a:latin typeface="Calibri" panose="020F0502020204030204" pitchFamily="34" charset="0"/>
                  </a:rPr>
                  <a:t>REVENUS DE L’EXERCICE 2021</a:t>
                </a:r>
              </a:p>
            </p:txBody>
          </p:sp>
        </p:grpSp>
        <p:grpSp>
          <p:nvGrpSpPr>
            <p:cNvPr id="91" name="Group 90">
              <a:extLst>
                <a:ext uri="{FF2B5EF4-FFF2-40B4-BE49-F238E27FC236}">
                  <a16:creationId xmlns:a16="http://schemas.microsoft.com/office/drawing/2014/main" id="{51FA5612-37AE-D2FE-885A-D1BB0C7E40D0}"/>
                </a:ext>
              </a:extLst>
            </p:cNvPr>
            <p:cNvGrpSpPr/>
            <p:nvPr/>
          </p:nvGrpSpPr>
          <p:grpSpPr>
            <a:xfrm>
              <a:off x="4129360" y="1919329"/>
              <a:ext cx="1526433" cy="1117545"/>
              <a:chOff x="1503846" y="1919329"/>
              <a:chExt cx="1526433" cy="1117545"/>
            </a:xfrm>
          </p:grpSpPr>
          <p:sp>
            <p:nvSpPr>
              <p:cNvPr id="93" name="How can we do more">
                <a:extLst>
                  <a:ext uri="{FF2B5EF4-FFF2-40B4-BE49-F238E27FC236}">
                    <a16:creationId xmlns:a16="http://schemas.microsoft.com/office/drawing/2014/main" id="{579925BE-6476-A442-5DD0-4079A5327CDC}"/>
                  </a:ext>
                </a:extLst>
              </p:cNvPr>
              <p:cNvSpPr/>
              <p:nvPr/>
            </p:nvSpPr>
            <p:spPr>
              <a:xfrm>
                <a:off x="1503846" y="2188062"/>
                <a:ext cx="1526433" cy="494494"/>
              </a:xfrm>
              <a:prstGeom prst="rect">
                <a:avLst/>
              </a:prstGeom>
              <a:noFill/>
            </p:spPr>
            <p:txBody>
              <a:bodyPr wrap="square" lIns="0" tIns="0" rIns="0" bIns="0" anchor="t">
                <a:spAutoFit/>
              </a:bodyPr>
              <a:lstStyle/>
              <a:p>
                <a:pPr algn="ctr">
                  <a:lnSpc>
                    <a:spcPts val="1600"/>
                  </a:lnSpc>
                </a:pPr>
                <a:endParaRPr lang="fr-CA" sz="1050" b="1" cap="all" spc="-20" dirty="0">
                  <a:solidFill>
                    <a:schemeClr val="accent1"/>
                  </a:solidFill>
                  <a:latin typeface="Calibri" panose="020F0502020204030204" pitchFamily="34" charset="0"/>
                  <a:ea typeface="Calibri レギュラー" charset="0"/>
                  <a:cs typeface="Calibri" panose="020F0502020204030204" pitchFamily="34" charset="0"/>
                </a:endParaRPr>
              </a:p>
              <a:p>
                <a:pPr algn="ctr">
                  <a:lnSpc>
                    <a:spcPts val="1600"/>
                  </a:lnSpc>
                </a:pPr>
                <a:r>
                  <a:rPr lang="fr-CA" sz="4000" b="1" cap="all" spc="-20" dirty="0">
                    <a:solidFill>
                      <a:schemeClr val="accent1"/>
                    </a:solidFill>
                    <a:latin typeface="Calibri" panose="020F0502020204030204" pitchFamily="34" charset="0"/>
                  </a:rPr>
                  <a:t>29,4 </a:t>
                </a:r>
                <a:endParaRPr lang="fr-CA" sz="1050" b="1" cap="all" spc="-20" dirty="0">
                  <a:solidFill>
                    <a:schemeClr val="accent1"/>
                  </a:solidFill>
                  <a:latin typeface="Calibri" panose="020F0502020204030204" pitchFamily="34" charset="0"/>
                  <a:ea typeface="Calibri レギュラー" charset="0"/>
                  <a:cs typeface="Calibri" panose="020F0502020204030204" pitchFamily="34" charset="0"/>
                </a:endParaRPr>
              </a:p>
            </p:txBody>
          </p:sp>
          <p:sp>
            <p:nvSpPr>
              <p:cNvPr id="94" name="TextBox 93">
                <a:extLst>
                  <a:ext uri="{FF2B5EF4-FFF2-40B4-BE49-F238E27FC236}">
                    <a16:creationId xmlns:a16="http://schemas.microsoft.com/office/drawing/2014/main" id="{A1A86BD4-814B-8817-720B-ED4DCD8320D7}"/>
                  </a:ext>
                </a:extLst>
              </p:cNvPr>
              <p:cNvSpPr txBox="1"/>
              <p:nvPr/>
            </p:nvSpPr>
            <p:spPr>
              <a:xfrm>
                <a:off x="1810182" y="1919329"/>
                <a:ext cx="1011620" cy="248401"/>
              </a:xfrm>
              <a:prstGeom prst="rect">
                <a:avLst/>
              </a:prstGeom>
              <a:noFill/>
            </p:spPr>
            <p:txBody>
              <a:bodyPr wrap="square">
                <a:spAutoFit/>
              </a:bodyPr>
              <a:lstStyle/>
              <a:p>
                <a:pPr algn="ctr">
                  <a:lnSpc>
                    <a:spcPts val="1200"/>
                  </a:lnSpc>
                </a:pPr>
                <a:r>
                  <a:rPr lang="fr-CA" sz="1200" cap="all" spc="-20" dirty="0">
                    <a:solidFill>
                      <a:schemeClr val="accent3"/>
                    </a:solidFill>
                    <a:latin typeface="Calibri" panose="020F0502020204030204" pitchFamily="34" charset="0"/>
                  </a:rPr>
                  <a:t>ENVIRON</a:t>
                </a:r>
              </a:p>
            </p:txBody>
          </p:sp>
          <p:sp>
            <p:nvSpPr>
              <p:cNvPr id="95" name="TextBox 94">
                <a:extLst>
                  <a:ext uri="{FF2B5EF4-FFF2-40B4-BE49-F238E27FC236}">
                    <a16:creationId xmlns:a16="http://schemas.microsoft.com/office/drawing/2014/main" id="{AD776B86-DAF3-C36C-9451-F65C2EAECB7E}"/>
                  </a:ext>
                </a:extLst>
              </p:cNvPr>
              <p:cNvSpPr txBox="1"/>
              <p:nvPr/>
            </p:nvSpPr>
            <p:spPr>
              <a:xfrm>
                <a:off x="1783486" y="2634584"/>
                <a:ext cx="1011620" cy="402290"/>
              </a:xfrm>
              <a:prstGeom prst="rect">
                <a:avLst/>
              </a:prstGeom>
              <a:noFill/>
            </p:spPr>
            <p:txBody>
              <a:bodyPr wrap="square">
                <a:spAutoFit/>
              </a:bodyPr>
              <a:lstStyle/>
              <a:p>
                <a:pPr algn="ctr">
                  <a:lnSpc>
                    <a:spcPts val="1200"/>
                  </a:lnSpc>
                </a:pPr>
                <a:r>
                  <a:rPr lang="fr-CA" sz="1200" cap="all" spc="-20" dirty="0">
                    <a:solidFill>
                      <a:schemeClr val="accent3"/>
                    </a:solidFill>
                    <a:latin typeface="Calibri" panose="020F0502020204030204" pitchFamily="34" charset="0"/>
                  </a:rPr>
                  <a:t>milliards de $</a:t>
                </a:r>
                <a:endParaRPr lang="fr-CA" sz="2400" cap="all" spc="-20" dirty="0">
                  <a:solidFill>
                    <a:schemeClr val="accent3"/>
                  </a:solidFill>
                  <a:latin typeface="Calibri" panose="020F0502020204030204" pitchFamily="34" charset="0"/>
                  <a:ea typeface="Calibri レギュラー" charset="0"/>
                  <a:cs typeface="Calibri" panose="020F0502020204030204" pitchFamily="34" charset="0"/>
                </a:endParaRPr>
              </a:p>
            </p:txBody>
          </p:sp>
        </p:grpSp>
        <p:sp>
          <p:nvSpPr>
            <p:cNvPr id="92" name="TextBox 91">
              <a:extLst>
                <a:ext uri="{FF2B5EF4-FFF2-40B4-BE49-F238E27FC236}">
                  <a16:creationId xmlns:a16="http://schemas.microsoft.com/office/drawing/2014/main" id="{E429D0AD-7CF2-908C-A37A-70BDB03EF09B}"/>
                </a:ext>
              </a:extLst>
            </p:cNvPr>
            <p:cNvSpPr txBox="1"/>
            <p:nvPr/>
          </p:nvSpPr>
          <p:spPr>
            <a:xfrm>
              <a:off x="3469640" y="3345359"/>
              <a:ext cx="3038475" cy="307777"/>
            </a:xfrm>
            <a:prstGeom prst="rect">
              <a:avLst/>
            </a:prstGeom>
            <a:noFill/>
          </p:spPr>
          <p:txBody>
            <a:bodyPr wrap="square" rtlCol="0">
              <a:spAutoFit/>
            </a:bodyPr>
            <a:lstStyle/>
            <a:p>
              <a:pPr algn="ctr" defTabSz="914126">
                <a:tabLst>
                  <a:tab pos="77788" algn="l"/>
                </a:tabLst>
                <a:defRPr/>
              </a:pPr>
              <a:r>
                <a:rPr kumimoji="1" lang="fr-CA" sz="700" spc="-20" dirty="0">
                  <a:solidFill>
                    <a:schemeClr val="accent1"/>
                  </a:solidFill>
                  <a:latin typeface="Calibri Light" panose="020F0302020204030204" pitchFamily="34" charset="0"/>
                </a:rPr>
                <a:t>*</a:t>
              </a:r>
              <a:r>
                <a:rPr lang="fr-CA" sz="700" spc="-20" dirty="0"/>
                <a:t> </a:t>
              </a:r>
              <a:r>
                <a:rPr kumimoji="1" lang="fr-CA" sz="700" spc="-20" dirty="0">
                  <a:solidFill>
                    <a:schemeClr val="accent3"/>
                  </a:solidFill>
                  <a:latin typeface="Calibri Light" panose="020F0302020204030204" pitchFamily="34" charset="0"/>
                </a:rPr>
                <a:t>Traduction de commodité des chiffres déclarés en USD à un taux moyen de 121,44 JPY/USD. Montant des revenus de l’exercice 2021 en date du 31 mars 2022. </a:t>
              </a:r>
            </a:p>
          </p:txBody>
        </p:sp>
      </p:grpSp>
      <p:sp>
        <p:nvSpPr>
          <p:cNvPr id="109" name="How can we do more">
            <a:extLst>
              <a:ext uri="{FF2B5EF4-FFF2-40B4-BE49-F238E27FC236}">
                <a16:creationId xmlns:a16="http://schemas.microsoft.com/office/drawing/2014/main" id="{CBA73D8A-DC89-6B03-8863-C27C3DAC486E}"/>
              </a:ext>
            </a:extLst>
          </p:cNvPr>
          <p:cNvSpPr/>
          <p:nvPr/>
        </p:nvSpPr>
        <p:spPr>
          <a:xfrm>
            <a:off x="10331592" y="4007525"/>
            <a:ext cx="1263746" cy="615553"/>
          </a:xfrm>
          <a:prstGeom prst="rect">
            <a:avLst/>
          </a:prstGeom>
          <a:noFill/>
          <a:ln>
            <a:noFill/>
          </a:ln>
        </p:spPr>
        <p:txBody>
          <a:bodyPr wrap="square" lIns="0" tIns="0" rIns="0" bIns="0" anchor="t">
            <a:spAutoFit/>
          </a:bodyPr>
          <a:lstStyle/>
          <a:p>
            <a:r>
              <a:rPr lang="fr-CA" sz="2000" b="1" spc="-20" dirty="0">
                <a:solidFill>
                  <a:schemeClr val="bg1"/>
                </a:solidFill>
                <a:latin typeface="Calibri" panose="020F0502020204030204" pitchFamily="34" charset="0"/>
              </a:rPr>
              <a:t>NOS EMPLOYÉS</a:t>
            </a:r>
          </a:p>
        </p:txBody>
      </p:sp>
      <p:sp>
        <p:nvSpPr>
          <p:cNvPr id="117" name="Title 1">
            <a:extLst>
              <a:ext uri="{FF2B5EF4-FFF2-40B4-BE49-F238E27FC236}">
                <a16:creationId xmlns:a16="http://schemas.microsoft.com/office/drawing/2014/main" id="{406EA78C-03D8-7552-0B03-642953503031}"/>
              </a:ext>
            </a:extLst>
          </p:cNvPr>
          <p:cNvSpPr txBox="1">
            <a:spLocks/>
          </p:cNvSpPr>
          <p:nvPr/>
        </p:nvSpPr>
        <p:spPr>
          <a:xfrm>
            <a:off x="506688" y="317051"/>
            <a:ext cx="9940253" cy="475430"/>
          </a:xfrm>
          <a:prstGeom prst="rect">
            <a:avLst/>
          </a:prstGeom>
        </p:spPr>
        <p:txBody>
          <a:bodyPr/>
          <a:lstStyle>
            <a:lvl1pPr algn="l" defTabSz="914150" rtl="0" eaLnBrk="1" latinLnBrk="0" hangingPunct="1">
              <a:lnSpc>
                <a:spcPts val="2800"/>
              </a:lnSpc>
              <a:spcBef>
                <a:spcPct val="0"/>
              </a:spcBef>
              <a:buNone/>
              <a:defRPr kumimoji="1" sz="2800" b="1" i="0" kern="1200" baseline="0">
                <a:solidFill>
                  <a:schemeClr val="tx1"/>
                </a:solidFill>
                <a:latin typeface="Calibri" panose="020F0502020204030204" pitchFamily="34" charset="0"/>
                <a:ea typeface="メイリオ" pitchFamily="50" charset="-128"/>
                <a:cs typeface="Calibri" pitchFamily="34" charset="0"/>
              </a:defRPr>
            </a:lvl1pPr>
          </a:lstStyle>
          <a:p>
            <a:r>
              <a:rPr lang="fr-CA" sz="3200" spc="-20" dirty="0"/>
              <a:t>Une société biopharmaceutique mondiale </a:t>
            </a:r>
          </a:p>
        </p:txBody>
      </p:sp>
      <p:sp>
        <p:nvSpPr>
          <p:cNvPr id="13" name="TextBox 390">
            <a:extLst>
              <a:ext uri="{FF2B5EF4-FFF2-40B4-BE49-F238E27FC236}">
                <a16:creationId xmlns:a16="http://schemas.microsoft.com/office/drawing/2014/main" id="{585F2225-2717-D0D7-468A-875873F2A251}"/>
              </a:ext>
            </a:extLst>
          </p:cNvPr>
          <p:cNvSpPr txBox="1"/>
          <p:nvPr/>
        </p:nvSpPr>
        <p:spPr>
          <a:xfrm>
            <a:off x="3238820" y="1701034"/>
            <a:ext cx="2613340" cy="528350"/>
          </a:xfrm>
          <a:prstGeom prst="rect">
            <a:avLst/>
          </a:prstGeom>
          <a:noFill/>
        </p:spPr>
        <p:txBody>
          <a:bodyPr wrap="square" rIns="0" rtlCol="0">
            <a:spAutoFit/>
          </a:bodyPr>
          <a:lstStyle/>
          <a:p>
            <a:pPr lvl="0" defTabSz="1219110">
              <a:lnSpc>
                <a:spcPts val="1700"/>
              </a:lnSpc>
              <a:defRPr/>
            </a:pPr>
            <a:r>
              <a:rPr kumimoji="1" lang="fr-CA" sz="1600" b="1" spc="-20" dirty="0">
                <a:solidFill>
                  <a:schemeClr val="accent1"/>
                </a:solidFill>
                <a:latin typeface="Calibri" panose="020F0502020204030204" pitchFamily="34" charset="0"/>
              </a:rPr>
              <a:t>CAMBRIDGE, MASSACHUSETTS, ÉTATS-UNIS</a:t>
            </a:r>
          </a:p>
        </p:txBody>
      </p:sp>
      <p:sp>
        <p:nvSpPr>
          <p:cNvPr id="14" name="TextBox 402">
            <a:extLst>
              <a:ext uri="{FF2B5EF4-FFF2-40B4-BE49-F238E27FC236}">
                <a16:creationId xmlns:a16="http://schemas.microsoft.com/office/drawing/2014/main" id="{62D0721D-6561-6312-E3A3-583015830831}"/>
              </a:ext>
            </a:extLst>
          </p:cNvPr>
          <p:cNvSpPr txBox="1"/>
          <p:nvPr/>
        </p:nvSpPr>
        <p:spPr>
          <a:xfrm>
            <a:off x="3347557" y="1380064"/>
            <a:ext cx="1774257" cy="246221"/>
          </a:xfrm>
          <a:prstGeom prst="rect">
            <a:avLst/>
          </a:prstGeom>
          <a:noFill/>
        </p:spPr>
        <p:txBody>
          <a:bodyPr wrap="square" lIns="0" tIns="0" rIns="0" bIns="0" rtlCol="0">
            <a:spAutoFit/>
          </a:bodyPr>
          <a:lstStyle/>
          <a:p>
            <a:pPr lvl="0" defTabSz="1219110">
              <a:defRPr/>
            </a:pPr>
            <a:r>
              <a:rPr kumimoji="1" lang="fr-CA" altLang="ja-JP" sz="1600" b="1" spc="-20" dirty="0">
                <a:latin typeface="+mj-lt"/>
              </a:rPr>
              <a:t>PÔLE MONDIAL</a:t>
            </a:r>
            <a:endParaRPr kumimoji="1" lang="fr-CA" altLang="en-US" sz="1100" b="1" spc="-20" dirty="0">
              <a:latin typeface="+mj-lt"/>
              <a:ea typeface="Meiryo" panose="020B0604030504040204" pitchFamily="34" charset="-128"/>
              <a:cs typeface="Calibri" panose="020F0502020204030204" pitchFamily="34" charset="0"/>
            </a:endParaRPr>
          </a:p>
        </p:txBody>
      </p:sp>
      <p:sp>
        <p:nvSpPr>
          <p:cNvPr id="20" name="TextBox 390">
            <a:extLst>
              <a:ext uri="{FF2B5EF4-FFF2-40B4-BE49-F238E27FC236}">
                <a16:creationId xmlns:a16="http://schemas.microsoft.com/office/drawing/2014/main" id="{118C76B8-6ACD-B049-016E-7066AFF8E3F7}"/>
              </a:ext>
            </a:extLst>
          </p:cNvPr>
          <p:cNvSpPr txBox="1"/>
          <p:nvPr/>
        </p:nvSpPr>
        <p:spPr>
          <a:xfrm>
            <a:off x="608540" y="1818657"/>
            <a:ext cx="2459984" cy="427553"/>
          </a:xfrm>
          <a:prstGeom prst="rect">
            <a:avLst/>
          </a:prstGeom>
          <a:noFill/>
        </p:spPr>
        <p:txBody>
          <a:bodyPr wrap="square" rtlCol="0">
            <a:spAutoFit/>
          </a:bodyPr>
          <a:lstStyle/>
          <a:p>
            <a:pPr lvl="0" defTabSz="1219110">
              <a:lnSpc>
                <a:spcPts val="2500"/>
              </a:lnSpc>
              <a:defRPr/>
            </a:pPr>
            <a:r>
              <a:rPr kumimoji="1" lang="fr-CA" sz="2600" b="1" spc="-20" dirty="0">
                <a:solidFill>
                  <a:schemeClr val="accent1"/>
                </a:solidFill>
                <a:latin typeface="Calibri" panose="020F0502020204030204" pitchFamily="34" charset="0"/>
              </a:rPr>
              <a:t>TOKYO, JAPON</a:t>
            </a:r>
          </a:p>
        </p:txBody>
      </p:sp>
      <p:sp>
        <p:nvSpPr>
          <p:cNvPr id="21" name="TextBox 402">
            <a:extLst>
              <a:ext uri="{FF2B5EF4-FFF2-40B4-BE49-F238E27FC236}">
                <a16:creationId xmlns:a16="http://schemas.microsoft.com/office/drawing/2014/main" id="{305F9330-CAB3-94DB-340A-597541ADE2C0}"/>
              </a:ext>
            </a:extLst>
          </p:cNvPr>
          <p:cNvSpPr txBox="1"/>
          <p:nvPr/>
        </p:nvSpPr>
        <p:spPr>
          <a:xfrm>
            <a:off x="717277" y="1548487"/>
            <a:ext cx="2263928" cy="246221"/>
          </a:xfrm>
          <a:prstGeom prst="rect">
            <a:avLst/>
          </a:prstGeom>
          <a:noFill/>
        </p:spPr>
        <p:txBody>
          <a:bodyPr wrap="square" lIns="0" tIns="0" rIns="0" bIns="0" rtlCol="0">
            <a:spAutoFit/>
          </a:bodyPr>
          <a:lstStyle/>
          <a:p>
            <a:pPr lvl="0" defTabSz="1219110">
              <a:defRPr/>
            </a:pPr>
            <a:r>
              <a:rPr kumimoji="1" lang="fr-CA" altLang="ja-JP" sz="1600" b="1" spc="-20" dirty="0">
                <a:latin typeface="+mj-lt"/>
              </a:rPr>
              <a:t>SIÈGE SOCIAL</a:t>
            </a:r>
            <a:endParaRPr kumimoji="1" lang="fr-CA" altLang="en-US" sz="1100" b="1" spc="-20" dirty="0">
              <a:latin typeface="+mj-lt"/>
              <a:ea typeface="Meiryo" panose="020B0604030504040204" pitchFamily="34" charset="-128"/>
              <a:cs typeface="Calibri" panose="020F0502020204030204" pitchFamily="34" charset="0"/>
            </a:endParaRPr>
          </a:p>
        </p:txBody>
      </p:sp>
      <p:sp>
        <p:nvSpPr>
          <p:cNvPr id="26" name="Rectangle 25">
            <a:extLst>
              <a:ext uri="{FF2B5EF4-FFF2-40B4-BE49-F238E27FC236}">
                <a16:creationId xmlns:a16="http://schemas.microsoft.com/office/drawing/2014/main" id="{6CDF1F29-8244-1262-B990-95C34FBAD5C8}"/>
              </a:ext>
            </a:extLst>
          </p:cNvPr>
          <p:cNvSpPr/>
          <p:nvPr/>
        </p:nvSpPr>
        <p:spPr>
          <a:xfrm>
            <a:off x="352018" y="2553128"/>
            <a:ext cx="2737807" cy="1099806"/>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spc="-20" dirty="0"/>
          </a:p>
        </p:txBody>
      </p:sp>
      <p:sp>
        <p:nvSpPr>
          <p:cNvPr id="23" name="TextBox 390">
            <a:extLst>
              <a:ext uri="{FF2B5EF4-FFF2-40B4-BE49-F238E27FC236}">
                <a16:creationId xmlns:a16="http://schemas.microsoft.com/office/drawing/2014/main" id="{80E94218-1AEC-723E-C34D-4C03251D4729}"/>
              </a:ext>
            </a:extLst>
          </p:cNvPr>
          <p:cNvSpPr txBox="1"/>
          <p:nvPr/>
        </p:nvSpPr>
        <p:spPr>
          <a:xfrm>
            <a:off x="290755" y="2730094"/>
            <a:ext cx="984592" cy="769441"/>
          </a:xfrm>
          <a:prstGeom prst="rect">
            <a:avLst/>
          </a:prstGeom>
          <a:noFill/>
        </p:spPr>
        <p:txBody>
          <a:bodyPr wrap="square" rtlCol="0">
            <a:spAutoFit/>
          </a:bodyPr>
          <a:lstStyle/>
          <a:p>
            <a:pPr lvl="0" algn="r" defTabSz="1219110">
              <a:defRPr/>
            </a:pPr>
            <a:r>
              <a:rPr kumimoji="1" lang="fr-CA" sz="4400" b="1" spc="-20" dirty="0">
                <a:solidFill>
                  <a:schemeClr val="accent1"/>
                </a:solidFill>
                <a:latin typeface="Calibri" panose="020F0502020204030204" pitchFamily="34" charset="0"/>
              </a:rPr>
              <a:t>40</a:t>
            </a:r>
            <a:endParaRPr kumimoji="1" lang="fr-CA" sz="6000" b="1" u="none" strike="noStrike" kern="1200" cap="none" spc="-20" normalizeH="0" noProof="0" dirty="0">
              <a:ln>
                <a:noFill/>
              </a:ln>
              <a:solidFill>
                <a:schemeClr val="accent1"/>
              </a:solidFill>
              <a:effectLst/>
              <a:uLnTx/>
              <a:uFillTx/>
              <a:latin typeface="Calibri" panose="020F0502020204030204" pitchFamily="34" charset="0"/>
              <a:ea typeface="Gotham Bold" pitchFamily="2" charset="-128"/>
              <a:cs typeface="Calibri" panose="020F0502020204030204" pitchFamily="34" charset="0"/>
            </a:endParaRPr>
          </a:p>
        </p:txBody>
      </p:sp>
      <p:sp>
        <p:nvSpPr>
          <p:cNvPr id="24" name="TextBox 404">
            <a:extLst>
              <a:ext uri="{FF2B5EF4-FFF2-40B4-BE49-F238E27FC236}">
                <a16:creationId xmlns:a16="http://schemas.microsoft.com/office/drawing/2014/main" id="{5C1A40A4-DD2D-9F6A-88E9-D3E7220D8B25}"/>
              </a:ext>
            </a:extLst>
          </p:cNvPr>
          <p:cNvSpPr txBox="1"/>
          <p:nvPr/>
        </p:nvSpPr>
        <p:spPr>
          <a:xfrm>
            <a:off x="1364268" y="2802233"/>
            <a:ext cx="1721832" cy="646331"/>
          </a:xfrm>
          <a:prstGeom prst="rect">
            <a:avLst/>
          </a:prstGeom>
          <a:noFill/>
        </p:spPr>
        <p:txBody>
          <a:bodyPr wrap="square" lIns="0" tIns="0" rIns="0" bIns="0" rtlCol="0">
            <a:spAutoFit/>
          </a:bodyPr>
          <a:lstStyle/>
          <a:p>
            <a:pPr lvl="0" defTabSz="1219110">
              <a:defRPr/>
            </a:pPr>
            <a:r>
              <a:rPr kumimoji="1" lang="fr-CA" sz="1400" b="1" spc="-20" dirty="0">
                <a:latin typeface="Calibri" panose="020F0502020204030204" pitchFamily="34" charset="0"/>
              </a:rPr>
              <a:t>NOUVELLES ENTITÉS MOLÉCULAIRES AU STADE CLINIQUE</a:t>
            </a:r>
          </a:p>
        </p:txBody>
      </p:sp>
      <p:sp>
        <p:nvSpPr>
          <p:cNvPr id="61" name="TextBox 390">
            <a:extLst>
              <a:ext uri="{FF2B5EF4-FFF2-40B4-BE49-F238E27FC236}">
                <a16:creationId xmlns:a16="http://schemas.microsoft.com/office/drawing/2014/main" id="{4928458B-AA64-8A8F-AE74-5F90229DCAC8}"/>
              </a:ext>
            </a:extLst>
          </p:cNvPr>
          <p:cNvSpPr txBox="1"/>
          <p:nvPr/>
        </p:nvSpPr>
        <p:spPr>
          <a:xfrm>
            <a:off x="3247744" y="2711338"/>
            <a:ext cx="1385316" cy="1015663"/>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1" lang="fr-CA" sz="6000" b="1" u="none" strike="noStrike" cap="none" spc="-20" noProof="0" dirty="0">
                <a:ln>
                  <a:noFill/>
                </a:ln>
                <a:solidFill>
                  <a:schemeClr val="accent1"/>
                </a:solidFill>
                <a:effectLst/>
                <a:uLnTx/>
                <a:uFillTx/>
                <a:latin typeface="Calibri" panose="020F0502020204030204" pitchFamily="34" charset="0"/>
              </a:rPr>
              <a:t>80</a:t>
            </a:r>
          </a:p>
        </p:txBody>
      </p:sp>
      <p:sp>
        <p:nvSpPr>
          <p:cNvPr id="62" name="TextBox 402">
            <a:extLst>
              <a:ext uri="{FF2B5EF4-FFF2-40B4-BE49-F238E27FC236}">
                <a16:creationId xmlns:a16="http://schemas.microsoft.com/office/drawing/2014/main" id="{DBAE2DEE-FF68-9612-B2F5-5DD80708ED22}"/>
              </a:ext>
            </a:extLst>
          </p:cNvPr>
          <p:cNvSpPr txBox="1"/>
          <p:nvPr/>
        </p:nvSpPr>
        <p:spPr>
          <a:xfrm>
            <a:off x="3376347" y="2764059"/>
            <a:ext cx="1877876" cy="153888"/>
          </a:xfrm>
          <a:prstGeom prst="rect">
            <a:avLst/>
          </a:prstGeom>
          <a:noFill/>
        </p:spPr>
        <p:txBody>
          <a:bodyPr wrap="square" lIns="0" tIns="0" rIns="0" bIns="0" rtlCol="0">
            <a:spAutoFit/>
          </a:bodyPr>
          <a:lstStyle/>
          <a:p>
            <a:pPr defTabSz="1219110">
              <a:defRPr/>
            </a:pPr>
            <a:r>
              <a:rPr kumimoji="1" lang="fr-CA" sz="1000" b="1" spc="-20" dirty="0">
                <a:latin typeface="Calibri" panose="020F0502020204030204" pitchFamily="34" charset="0"/>
              </a:rPr>
              <a:t>PRÉSENCE DANS ENVIRON</a:t>
            </a:r>
          </a:p>
        </p:txBody>
      </p:sp>
      <p:sp>
        <p:nvSpPr>
          <p:cNvPr id="63" name="TextBox 404">
            <a:extLst>
              <a:ext uri="{FF2B5EF4-FFF2-40B4-BE49-F238E27FC236}">
                <a16:creationId xmlns:a16="http://schemas.microsoft.com/office/drawing/2014/main" id="{11BAAE03-6528-B585-06DD-C7557F7BE039}"/>
              </a:ext>
            </a:extLst>
          </p:cNvPr>
          <p:cNvSpPr txBox="1"/>
          <p:nvPr/>
        </p:nvSpPr>
        <p:spPr>
          <a:xfrm>
            <a:off x="4205918" y="3002241"/>
            <a:ext cx="1107801" cy="430887"/>
          </a:xfrm>
          <a:prstGeom prst="rect">
            <a:avLst/>
          </a:prstGeom>
          <a:noFill/>
        </p:spPr>
        <p:txBody>
          <a:bodyPr wrap="square" lIns="0" tIns="0" rIns="0" bIns="0" rtlCol="0">
            <a:spAutoFit/>
          </a:bodyPr>
          <a:lstStyle/>
          <a:p>
            <a:pPr lvl="0" defTabSz="1219110">
              <a:defRPr/>
            </a:pPr>
            <a:r>
              <a:rPr kumimoji="1" lang="fr-CA" sz="1400" b="1" spc="-20" dirty="0">
                <a:latin typeface="Calibri" panose="020F0502020204030204" pitchFamily="34" charset="0"/>
              </a:rPr>
              <a:t>PAYS ET RÉGIONS</a:t>
            </a:r>
          </a:p>
        </p:txBody>
      </p:sp>
      <p:sp>
        <p:nvSpPr>
          <p:cNvPr id="6" name="Round Same Side Corner Rectangle 5">
            <a:extLst>
              <a:ext uri="{FF2B5EF4-FFF2-40B4-BE49-F238E27FC236}">
                <a16:creationId xmlns:a16="http://schemas.microsoft.com/office/drawing/2014/main" id="{87909F7E-DBF3-780B-2286-96EE3D8D3D04}"/>
              </a:ext>
            </a:extLst>
          </p:cNvPr>
          <p:cNvSpPr/>
          <p:nvPr/>
        </p:nvSpPr>
        <p:spPr>
          <a:xfrm>
            <a:off x="4946902" y="6561666"/>
            <a:ext cx="3412944" cy="304801"/>
          </a:xfrm>
          <a:prstGeom prst="round2SameRect">
            <a:avLst>
              <a:gd name="adj1" fmla="val 50000"/>
              <a:gd name="adj2" fmla="val 0"/>
            </a:avLst>
          </a:prstGeom>
          <a:solidFill>
            <a:schemeClr val="accent4"/>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spc="-20" dirty="0"/>
          </a:p>
        </p:txBody>
      </p:sp>
      <p:sp>
        <p:nvSpPr>
          <p:cNvPr id="3" name="TextBox 404">
            <a:extLst>
              <a:ext uri="{FF2B5EF4-FFF2-40B4-BE49-F238E27FC236}">
                <a16:creationId xmlns:a16="http://schemas.microsoft.com/office/drawing/2014/main" id="{34017828-7E2D-0351-6763-C6DF3A581E65}"/>
              </a:ext>
            </a:extLst>
          </p:cNvPr>
          <p:cNvSpPr txBox="1"/>
          <p:nvPr/>
        </p:nvSpPr>
        <p:spPr>
          <a:xfrm>
            <a:off x="4981575" y="6636158"/>
            <a:ext cx="3314700" cy="153888"/>
          </a:xfrm>
          <a:prstGeom prst="rect">
            <a:avLst/>
          </a:prstGeom>
          <a:noFill/>
        </p:spPr>
        <p:txBody>
          <a:bodyPr wrap="square" lIns="0" tIns="0" rIns="0" bIns="0" rtlCol="0">
            <a:spAutoFit/>
          </a:bodyPr>
          <a:lstStyle/>
          <a:p>
            <a:pPr lvl="0" algn="ctr" defTabSz="1219110">
              <a:defRPr/>
            </a:pPr>
            <a:r>
              <a:rPr kumimoji="1" lang="fr-CA" sz="1000" b="1" spc="-20" dirty="0">
                <a:solidFill>
                  <a:schemeClr val="bg1"/>
                </a:solidFill>
                <a:latin typeface="Calibri" panose="020F0502020204030204" pitchFamily="34" charset="0"/>
              </a:rPr>
              <a:t>TOUS LES NOMBRES SONT EN DATE DE JUIN 2022</a:t>
            </a:r>
          </a:p>
        </p:txBody>
      </p:sp>
      <p:sp>
        <p:nvSpPr>
          <p:cNvPr id="7" name="TextBox 6">
            <a:extLst>
              <a:ext uri="{FF2B5EF4-FFF2-40B4-BE49-F238E27FC236}">
                <a16:creationId xmlns:a16="http://schemas.microsoft.com/office/drawing/2014/main" id="{2E70EAC8-00D8-B6B6-F4BC-49B25BE2E5A6}"/>
              </a:ext>
            </a:extLst>
          </p:cNvPr>
          <p:cNvSpPr txBox="1"/>
          <p:nvPr/>
        </p:nvSpPr>
        <p:spPr>
          <a:xfrm>
            <a:off x="662042" y="3922203"/>
            <a:ext cx="656218" cy="584775"/>
          </a:xfrm>
          <a:prstGeom prst="rect">
            <a:avLst/>
          </a:prstGeom>
          <a:noFill/>
        </p:spPr>
        <p:txBody>
          <a:bodyPr wrap="square">
            <a:spAutoFit/>
          </a:bodyPr>
          <a:lstStyle/>
          <a:p>
            <a:r>
              <a:rPr kumimoji="1" lang="fr-CA" sz="3200" b="1" spc="-20" dirty="0">
                <a:solidFill>
                  <a:schemeClr val="accent1"/>
                </a:solidFill>
                <a:latin typeface="Calibri" panose="020F0502020204030204" pitchFamily="34" charset="0"/>
              </a:rPr>
              <a:t>30</a:t>
            </a:r>
            <a:endParaRPr lang="fr-CA" sz="3200" spc="-20" dirty="0"/>
          </a:p>
        </p:txBody>
      </p:sp>
      <p:sp>
        <p:nvSpPr>
          <p:cNvPr id="8" name="TextBox 7">
            <a:extLst>
              <a:ext uri="{FF2B5EF4-FFF2-40B4-BE49-F238E27FC236}">
                <a16:creationId xmlns:a16="http://schemas.microsoft.com/office/drawing/2014/main" id="{0CD6D0B9-C972-8F97-7E83-425FE250CE96}"/>
              </a:ext>
            </a:extLst>
          </p:cNvPr>
          <p:cNvSpPr txBox="1"/>
          <p:nvPr/>
        </p:nvSpPr>
        <p:spPr>
          <a:xfrm>
            <a:off x="438150" y="5648498"/>
            <a:ext cx="1312209" cy="584775"/>
          </a:xfrm>
          <a:prstGeom prst="rect">
            <a:avLst/>
          </a:prstGeom>
          <a:noFill/>
        </p:spPr>
        <p:txBody>
          <a:bodyPr wrap="square">
            <a:spAutoFit/>
          </a:bodyPr>
          <a:lstStyle/>
          <a:p>
            <a:r>
              <a:rPr kumimoji="1" lang="fr-CA" sz="3200" b="1" spc="-20" dirty="0">
                <a:solidFill>
                  <a:schemeClr val="accent1"/>
                </a:solidFill>
                <a:latin typeface="Calibri" panose="020F0502020204030204" pitchFamily="34" charset="0"/>
              </a:rPr>
              <a:t>200</a:t>
            </a:r>
            <a:endParaRPr lang="fr-CA" sz="3200" spc="-20" dirty="0"/>
          </a:p>
        </p:txBody>
      </p:sp>
    </p:spTree>
    <p:extLst>
      <p:ext uri="{BB962C8B-B14F-4D97-AF65-F5344CB8AC3E}">
        <p14:creationId xmlns:p14="http://schemas.microsoft.com/office/powerpoint/2010/main" val="157461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ingle Corner Rectangle 16">
            <a:extLst>
              <a:ext uri="{FF2B5EF4-FFF2-40B4-BE49-F238E27FC236}">
                <a16:creationId xmlns:a16="http://schemas.microsoft.com/office/drawing/2014/main" id="{85C55F87-A8F6-D14C-9E84-C787BCBA76EF}"/>
              </a:ext>
            </a:extLst>
          </p:cNvPr>
          <p:cNvSpPr/>
          <p:nvPr/>
        </p:nvSpPr>
        <p:spPr>
          <a:xfrm rot="10800000">
            <a:off x="8426343" y="1233488"/>
            <a:ext cx="3778579" cy="5210121"/>
          </a:xfrm>
          <a:prstGeom prst="round1Rect">
            <a:avLst>
              <a:gd name="adj" fmla="val 10116"/>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graphicFrame>
        <p:nvGraphicFramePr>
          <p:cNvPr id="4" name="Object 3" hidden="1">
            <a:extLst>
              <a:ext uri="{FF2B5EF4-FFF2-40B4-BE49-F238E27FC236}">
                <a16:creationId xmlns:a16="http://schemas.microsoft.com/office/drawing/2014/main" id="{74D91417-5F88-47D2-9E7B-438189F54C8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74D91417-5F88-47D2-9E7B-438189F54C8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70EBC77-0969-4E1A-B1B6-D5BFA8EEA4B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1" lang="en-US" altLang="ja-JP" sz="2800" b="1" dirty="0">
              <a:latin typeface="Calibri" panose="020F0502020204030204" pitchFamily="34" charset="0"/>
              <a:ea typeface="メイリオ" panose="020B0604030504040204" pitchFamily="50" charset="-128"/>
              <a:cs typeface="Calibri" panose="020F0502020204030204" pitchFamily="34" charset="0"/>
              <a:sym typeface="Calibri" panose="020F0502020204030204" pitchFamily="34" charset="0"/>
            </a:endParaRPr>
          </a:p>
        </p:txBody>
      </p:sp>
      <p:graphicFrame>
        <p:nvGraphicFramePr>
          <p:cNvPr id="16" name="Table 7">
            <a:extLst>
              <a:ext uri="{FF2B5EF4-FFF2-40B4-BE49-F238E27FC236}">
                <a16:creationId xmlns:a16="http://schemas.microsoft.com/office/drawing/2014/main" id="{464FF166-C567-4202-B08E-FAD14F5D2B9F}"/>
              </a:ext>
            </a:extLst>
          </p:cNvPr>
          <p:cNvGraphicFramePr>
            <a:graphicFrameLocks noGrp="1"/>
          </p:cNvGraphicFramePr>
          <p:nvPr>
            <p:extLst>
              <p:ext uri="{D42A27DB-BD31-4B8C-83A1-F6EECF244321}">
                <p14:modId xmlns:p14="http://schemas.microsoft.com/office/powerpoint/2010/main" val="2607941282"/>
              </p:ext>
            </p:extLst>
          </p:nvPr>
        </p:nvGraphicFramePr>
        <p:xfrm>
          <a:off x="319673" y="3922496"/>
          <a:ext cx="7694368" cy="2639080"/>
        </p:xfrm>
        <a:graphic>
          <a:graphicData uri="http://schemas.openxmlformats.org/drawingml/2006/table">
            <a:tbl>
              <a:tblPr firstRow="1" bandRow="1">
                <a:tableStyleId>{5C22544A-7EE6-4342-B048-85BDC9FD1C3A}</a:tableStyleId>
              </a:tblPr>
              <a:tblGrid>
                <a:gridCol w="2076286">
                  <a:extLst>
                    <a:ext uri="{9D8B030D-6E8A-4147-A177-3AD203B41FA5}">
                      <a16:colId xmlns:a16="http://schemas.microsoft.com/office/drawing/2014/main" val="2525923934"/>
                    </a:ext>
                  </a:extLst>
                </a:gridCol>
                <a:gridCol w="1770898">
                  <a:extLst>
                    <a:ext uri="{9D8B030D-6E8A-4147-A177-3AD203B41FA5}">
                      <a16:colId xmlns:a16="http://schemas.microsoft.com/office/drawing/2014/main" val="2698596622"/>
                    </a:ext>
                  </a:extLst>
                </a:gridCol>
                <a:gridCol w="1923592">
                  <a:extLst>
                    <a:ext uri="{9D8B030D-6E8A-4147-A177-3AD203B41FA5}">
                      <a16:colId xmlns:a16="http://schemas.microsoft.com/office/drawing/2014/main" val="460316398"/>
                    </a:ext>
                  </a:extLst>
                </a:gridCol>
                <a:gridCol w="1923592">
                  <a:extLst>
                    <a:ext uri="{9D8B030D-6E8A-4147-A177-3AD203B41FA5}">
                      <a16:colId xmlns:a16="http://schemas.microsoft.com/office/drawing/2014/main" val="2189379656"/>
                    </a:ext>
                  </a:extLst>
                </a:gridCol>
              </a:tblGrid>
              <a:tr h="382446">
                <a:tc gridSpan="4">
                  <a:txBody>
                    <a:bodyPr/>
                    <a:lstStyle/>
                    <a:p>
                      <a:r>
                        <a:rPr lang="fr-CA" sz="1800" b="1" i="0" baseline="0" dirty="0">
                          <a:solidFill>
                            <a:schemeClr val="bg1"/>
                          </a:solidFill>
                          <a:latin typeface="Calibri" panose="020F0502020204030204" pitchFamily="34" charset="0"/>
                        </a:rPr>
                        <a:t>Impératifs</a:t>
                      </a:r>
                      <a:endParaRPr lang="fr-CA" sz="2400" b="1" i="0" spc="0" baseline="0" dirty="0">
                        <a:solidFill>
                          <a:schemeClr val="bg1"/>
                        </a:solidFill>
                        <a:latin typeface="Calibri" panose="020F0502020204030204" pitchFamily="34" charset="0"/>
                        <a:cs typeface="Calibri" panose="020F0502020204030204" pitchFamily="34" charset="0"/>
                      </a:endParaRPr>
                    </a:p>
                  </a:txBody>
                  <a:tcPr marL="14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dirty="0"/>
                    </a:p>
                  </a:txBody>
                  <a:tcP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5706434"/>
                  </a:ext>
                </a:extLst>
              </a:tr>
              <a:tr h="1244361">
                <a:tc>
                  <a:txBody>
                    <a:bodyPr/>
                    <a:lstStyle/>
                    <a:p>
                      <a:pPr>
                        <a:lnSpc>
                          <a:spcPct val="100000"/>
                        </a:lnSpc>
                        <a:spcAft>
                          <a:spcPts val="600"/>
                        </a:spcAft>
                      </a:pPr>
                      <a:r>
                        <a:rPr lang="fr-CA" sz="1200" b="0" i="0" baseline="0" dirty="0">
                          <a:solidFill>
                            <a:schemeClr val="accent2"/>
                          </a:solidFill>
                          <a:latin typeface="Calibri" panose="020F0502020204030204" pitchFamily="34" charset="0"/>
                        </a:rPr>
                        <a:t>LES PATIENTS</a:t>
                      </a:r>
                    </a:p>
                    <a:p>
                      <a:pPr marL="96838" marR="0" lvl="0" indent="-9683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fr-CA" sz="1200" b="0" i="0" u="none" strike="noStrike" cap="none" baseline="0" noProof="0" dirty="0">
                          <a:ln>
                            <a:noFill/>
                          </a:ln>
                          <a:solidFill>
                            <a:schemeClr val="tx1"/>
                          </a:solidFill>
                          <a:effectLst/>
                          <a:uLnTx/>
                          <a:uFillTx/>
                          <a:latin typeface="Calibri" panose="020F0502020204030204" pitchFamily="34" charset="0"/>
                        </a:rPr>
                        <a:t>Traduire la science de façon responsable en médicaments et en vaccins des plus novateurs qui sauvent des vies</a:t>
                      </a:r>
                    </a:p>
                  </a:txBody>
                  <a:tcPr marL="144000" marT="108000" marB="108000">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nSpc>
                          <a:spcPct val="100000"/>
                        </a:lnSpc>
                        <a:spcAft>
                          <a:spcPts val="600"/>
                        </a:spcAft>
                      </a:pPr>
                      <a:endParaRPr lang="fr-CA" sz="1200" b="0" i="0" dirty="0">
                        <a:solidFill>
                          <a:schemeClr val="accent6"/>
                        </a:solidFill>
                        <a:latin typeface="Calibri" panose="020F0502020204030204" pitchFamily="34" charset="0"/>
                        <a:cs typeface="Calibri" panose="020F0502020204030204" pitchFamily="34" charset="0"/>
                      </a:endParaRPr>
                    </a:p>
                    <a:p>
                      <a:pPr marL="96838" marR="0" lvl="0" indent="-9683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fr-CA" sz="1200" b="0" i="0" u="none" strike="noStrike" cap="none" baseline="0" noProof="0" dirty="0">
                          <a:ln>
                            <a:noFill/>
                          </a:ln>
                          <a:solidFill>
                            <a:schemeClr val="tx1"/>
                          </a:solidFill>
                          <a:effectLst/>
                          <a:uLnTx/>
                          <a:uFillTx/>
                          <a:latin typeface="Calibri" panose="020F0502020204030204" pitchFamily="34" charset="0"/>
                        </a:rPr>
                        <a:t>Accélérer l’accès aux médicaments pour améliorer des vies dans le monde entier</a:t>
                      </a:r>
                    </a:p>
                  </a:txBody>
                  <a:tcPr marL="144000" marT="108000" marB="108000">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nSpc>
                          <a:spcPct val="100000"/>
                        </a:lnSpc>
                        <a:spcAft>
                          <a:spcPts val="600"/>
                        </a:spcAft>
                      </a:pPr>
                      <a:r>
                        <a:rPr lang="fr-CA" sz="1200" b="0" i="0" baseline="0" dirty="0">
                          <a:solidFill>
                            <a:schemeClr val="accent2"/>
                          </a:solidFill>
                          <a:latin typeface="Calibri" panose="020F0502020204030204" pitchFamily="34" charset="0"/>
                        </a:rPr>
                        <a:t>LES EMPLOYÉS</a:t>
                      </a:r>
                    </a:p>
                    <a:p>
                      <a:pPr marL="96838" marR="0" lvl="0" indent="-9683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fr-CA" sz="1200" b="0" i="0" u="none" strike="noStrike" cap="none" baseline="0" noProof="0" dirty="0">
                          <a:ln>
                            <a:noFill/>
                          </a:ln>
                          <a:solidFill>
                            <a:schemeClr val="tx1"/>
                          </a:solidFill>
                          <a:effectLst/>
                          <a:uLnTx/>
                          <a:uFillTx/>
                          <a:latin typeface="Calibri" panose="020F0502020204030204" pitchFamily="34" charset="0"/>
                        </a:rPr>
                        <a:t>Créer une expérience exceptionnelle pour nos employés </a:t>
                      </a:r>
                    </a:p>
                  </a:txBody>
                  <a:tcPr marL="144000" marT="108000" marB="10800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nSpc>
                          <a:spcPct val="100000"/>
                        </a:lnSpc>
                        <a:spcAft>
                          <a:spcPts val="600"/>
                        </a:spcAft>
                      </a:pPr>
                      <a:r>
                        <a:rPr lang="fr-CA" sz="1200" b="0" i="0" baseline="0" dirty="0">
                          <a:solidFill>
                            <a:schemeClr val="accent2"/>
                          </a:solidFill>
                          <a:latin typeface="Calibri" panose="020F0502020204030204" pitchFamily="34" charset="0"/>
                        </a:rPr>
                        <a:t>LA PLANÈTE</a:t>
                      </a:r>
                    </a:p>
                    <a:p>
                      <a:pPr marL="96838" marR="0" lvl="0" indent="-96838"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fr-CA" sz="1200" b="0" i="0" u="none" strike="noStrike" kern="1200" cap="none" baseline="0" noProof="0" dirty="0">
                          <a:ln>
                            <a:noFill/>
                          </a:ln>
                          <a:solidFill>
                            <a:schemeClr val="tx1"/>
                          </a:solidFill>
                          <a:effectLst/>
                          <a:uLnTx/>
                          <a:uFillTx/>
                          <a:latin typeface="Calibri" panose="020F0502020204030204" pitchFamily="34" charset="0"/>
                          <a:ea typeface="+mn-ea"/>
                          <a:cs typeface="+mn-cs"/>
                        </a:rPr>
                        <a:t>Protéger</a:t>
                      </a:r>
                      <a:r>
                        <a:rPr kumimoji="1" sz="1200" b="0" i="0" u="none" strike="noStrike" kern="1200" cap="none" baseline="0" dirty="0">
                          <a:ln>
                            <a:noFill/>
                          </a:ln>
                          <a:solidFill>
                            <a:schemeClr val="tx1"/>
                          </a:solidFill>
                          <a:effectLst/>
                          <a:uLnTx/>
                          <a:uFillTx/>
                          <a:latin typeface="Calibri" panose="020F0502020204030204" pitchFamily="34" charset="0"/>
                          <a:ea typeface="+mn-ea"/>
                          <a:cs typeface="+mn-cs"/>
                        </a:rPr>
                        <a:t> </a:t>
                      </a:r>
                      <a:r>
                        <a:rPr kumimoji="1" sz="1200" b="0" i="0" u="none" strike="noStrike" kern="1200" cap="none" baseline="0" dirty="0" err="1">
                          <a:ln>
                            <a:noFill/>
                          </a:ln>
                          <a:solidFill>
                            <a:schemeClr val="tx1"/>
                          </a:solidFill>
                          <a:effectLst/>
                          <a:uLnTx/>
                          <a:uFillTx/>
                          <a:latin typeface="Calibri" panose="020F0502020204030204" pitchFamily="34" charset="0"/>
                          <a:ea typeface="+mn-ea"/>
                          <a:cs typeface="+mn-cs"/>
                        </a:rPr>
                        <a:t>notre</a:t>
                      </a:r>
                      <a:r>
                        <a:rPr kumimoji="1" sz="1200" b="0" i="0" u="none" strike="noStrike" kern="1200" cap="none" baseline="0" dirty="0">
                          <a:ln>
                            <a:noFill/>
                          </a:ln>
                          <a:solidFill>
                            <a:schemeClr val="tx1"/>
                          </a:solidFill>
                          <a:effectLst/>
                          <a:uLnTx/>
                          <a:uFillTx/>
                          <a:latin typeface="Calibri" panose="020F0502020204030204" pitchFamily="34" charset="0"/>
                          <a:ea typeface="+mn-ea"/>
                          <a:cs typeface="+mn-cs"/>
                        </a:rPr>
                        <a:t> </a:t>
                      </a:r>
                      <a:r>
                        <a:rPr kumimoji="1" lang="fr-CA" sz="1200" b="0" i="0" u="none" strike="noStrike" kern="1200" cap="none" baseline="0" noProof="0" dirty="0">
                          <a:ln>
                            <a:noFill/>
                          </a:ln>
                          <a:solidFill>
                            <a:schemeClr val="tx1"/>
                          </a:solidFill>
                          <a:effectLst/>
                          <a:uLnTx/>
                          <a:uFillTx/>
                          <a:latin typeface="Calibri" panose="020F0502020204030204" pitchFamily="34" charset="0"/>
                          <a:ea typeface="+mn-ea"/>
                          <a:cs typeface="+mn-cs"/>
                        </a:rPr>
                        <a:t>planète</a:t>
                      </a:r>
                    </a:p>
                  </a:txBody>
                  <a:tcPr marL="144000" marT="108000" marB="108000">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753862033"/>
                  </a:ext>
                </a:extLst>
              </a:tr>
              <a:tr h="867154">
                <a:tc gridSpan="4">
                  <a:txBody>
                    <a:bodyPr/>
                    <a:lstStyle/>
                    <a:p>
                      <a:pPr>
                        <a:lnSpc>
                          <a:spcPct val="100000"/>
                        </a:lnSpc>
                        <a:spcAft>
                          <a:spcPts val="600"/>
                        </a:spcAft>
                      </a:pPr>
                      <a:r>
                        <a:rPr lang="fr-CA" sz="1200" b="0" i="0" baseline="0" dirty="0">
                          <a:solidFill>
                            <a:schemeClr val="accent2"/>
                          </a:solidFill>
                          <a:latin typeface="Calibri" panose="020F0502020204030204" pitchFamily="34" charset="0"/>
                        </a:rPr>
                        <a:t>TIRER PARTI DE LA PUISSANCE DES DONNÉES ET DU NUMÉRIQUE</a:t>
                      </a:r>
                    </a:p>
                    <a:p>
                      <a:pPr marL="88900" indent="-88900">
                        <a:lnSpc>
                          <a:spcPct val="100000"/>
                        </a:lnSpc>
                        <a:spcAft>
                          <a:spcPts val="600"/>
                        </a:spcAft>
                        <a:buFont typeface="Arial" panose="020B0604020202020204" pitchFamily="34" charset="0"/>
                        <a:buChar char="•"/>
                        <a:tabLst/>
                      </a:pPr>
                      <a:r>
                        <a:rPr kumimoji="1" lang="fr-CA" sz="1200" b="0" i="0" u="none" strike="noStrike" cap="none" baseline="0" noProof="0" dirty="0">
                          <a:ln>
                            <a:noFill/>
                          </a:ln>
                          <a:solidFill>
                            <a:srgbClr val="4C4948"/>
                          </a:solidFill>
                          <a:effectLst/>
                          <a:uLnTx/>
                          <a:uFillTx/>
                          <a:latin typeface="Calibri" panose="020F0502020204030204" pitchFamily="34" charset="0"/>
                        </a:rPr>
                        <a:t>Nous nous efforçons de faire de Takeda la société biopharmaceutique la plus fiable, axée sur les données et axée sur les résultats.</a:t>
                      </a:r>
                    </a:p>
                  </a:txBody>
                  <a:tcPr marL="144000" marT="108000" marB="108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dirty="0"/>
                    </a:p>
                  </a:txBody>
                  <a:tcP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096854"/>
                  </a:ext>
                </a:extLst>
              </a:tr>
            </a:tbl>
          </a:graphicData>
        </a:graphic>
      </p:graphicFrame>
      <p:grpSp>
        <p:nvGrpSpPr>
          <p:cNvPr id="3" name="Group 2">
            <a:extLst>
              <a:ext uri="{FF2B5EF4-FFF2-40B4-BE49-F238E27FC236}">
                <a16:creationId xmlns:a16="http://schemas.microsoft.com/office/drawing/2014/main" id="{9F16A302-EBD9-D341-B4D1-6FD5DC29F9EC}"/>
              </a:ext>
            </a:extLst>
          </p:cNvPr>
          <p:cNvGrpSpPr/>
          <p:nvPr/>
        </p:nvGrpSpPr>
        <p:grpSpPr>
          <a:xfrm>
            <a:off x="319673" y="1254775"/>
            <a:ext cx="7782927" cy="2528320"/>
            <a:chOff x="319673" y="1254775"/>
            <a:chExt cx="7782927" cy="2528320"/>
          </a:xfrm>
        </p:grpSpPr>
        <p:sp>
          <p:nvSpPr>
            <p:cNvPr id="9" name="Rectangle 8">
              <a:extLst>
                <a:ext uri="{FF2B5EF4-FFF2-40B4-BE49-F238E27FC236}">
                  <a16:creationId xmlns:a16="http://schemas.microsoft.com/office/drawing/2014/main" id="{557EC4CA-EDA4-40D2-87E1-302EB951E0D3}"/>
                </a:ext>
              </a:extLst>
            </p:cNvPr>
            <p:cNvSpPr/>
            <p:nvPr/>
          </p:nvSpPr>
          <p:spPr>
            <a:xfrm>
              <a:off x="1978264" y="1456877"/>
              <a:ext cx="6086235" cy="283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4680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fr-CA" sz="1400" u="none" strike="noStrike" cap="none" baseline="0" noProof="0" dirty="0">
                  <a:ln>
                    <a:noFill/>
                  </a:ln>
                  <a:solidFill>
                    <a:srgbClr val="4C4949"/>
                  </a:solidFill>
                  <a:effectLst/>
                  <a:uLnTx/>
                  <a:uFillTx/>
                  <a:latin typeface="Calibri" panose="020F0502020204030204" pitchFamily="34" charset="0"/>
                </a:rPr>
                <a:t>Une meilleure santé pour la population, un avenir meilleur pour le monde.</a:t>
              </a:r>
            </a:p>
          </p:txBody>
        </p:sp>
        <p:sp>
          <p:nvSpPr>
            <p:cNvPr id="10" name="Pentagon 7">
              <a:extLst>
                <a:ext uri="{FF2B5EF4-FFF2-40B4-BE49-F238E27FC236}">
                  <a16:creationId xmlns:a16="http://schemas.microsoft.com/office/drawing/2014/main" id="{B98C7E40-252B-4C24-8684-C57F71C34F50}"/>
                </a:ext>
              </a:extLst>
            </p:cNvPr>
            <p:cNvSpPr/>
            <p:nvPr/>
          </p:nvSpPr>
          <p:spPr>
            <a:xfrm>
              <a:off x="319673" y="1418272"/>
              <a:ext cx="1961175" cy="359788"/>
            </a:xfrm>
            <a:prstGeom prst="homePlate">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fr-CA" b="1" i="0" u="none" strike="noStrike" cap="none" noProof="0" dirty="0">
                  <a:ln w="0"/>
                  <a:solidFill>
                    <a:schemeClr val="accent1"/>
                  </a:solidFill>
                  <a:uLnTx/>
                  <a:uFillTx/>
                  <a:latin typeface="Calibri" panose="020F0502020204030204" pitchFamily="34" charset="0"/>
                </a:rPr>
                <a:t>Raison d’être</a:t>
              </a:r>
              <a:endParaRPr kumimoji="1" lang="fr-CA" sz="1600" b="1" i="0" u="none" strike="noStrike" kern="1200" cap="none" normalizeH="0" noProof="0" dirty="0">
                <a:ln w="0"/>
                <a:solidFill>
                  <a:schemeClr val="accent1"/>
                </a:solidFill>
                <a:uLnTx/>
                <a:uFillTx/>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5D78A96-5774-4861-89B0-6FE32876B0C8}"/>
                </a:ext>
              </a:extLst>
            </p:cNvPr>
            <p:cNvSpPr/>
            <p:nvPr/>
          </p:nvSpPr>
          <p:spPr>
            <a:xfrm>
              <a:off x="1961559" y="1955414"/>
              <a:ext cx="596324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46800" rtlCol="0" anchor="t">
              <a:no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1" lang="fr-CA" sz="1400" u="none" strike="noStrike" cap="none" baseline="0" noProof="0" dirty="0">
                  <a:ln>
                    <a:noFill/>
                  </a:ln>
                  <a:solidFill>
                    <a:srgbClr val="4C4949"/>
                  </a:solidFill>
                  <a:effectLst/>
                  <a:uLnTx/>
                  <a:uFillTx/>
                  <a:latin typeface="Calibri" panose="020F0502020204030204" pitchFamily="34" charset="0"/>
                </a:rPr>
                <a:t>Découvrir et offrir des traitements susceptibles de transformer la vie des patients. Nous sommes guidés par notre engagement à l’égard des patients, de nos employés et de la planète.</a:t>
              </a:r>
            </a:p>
          </p:txBody>
        </p:sp>
        <p:sp>
          <p:nvSpPr>
            <p:cNvPr id="14" name="Pentagon 15">
              <a:extLst>
                <a:ext uri="{FF2B5EF4-FFF2-40B4-BE49-F238E27FC236}">
                  <a16:creationId xmlns:a16="http://schemas.microsoft.com/office/drawing/2014/main" id="{E98D9796-F272-4DCE-B294-17354AF034E9}"/>
                </a:ext>
              </a:extLst>
            </p:cNvPr>
            <p:cNvSpPr/>
            <p:nvPr/>
          </p:nvSpPr>
          <p:spPr>
            <a:xfrm>
              <a:off x="326332" y="2152526"/>
              <a:ext cx="1222924" cy="359788"/>
            </a:xfrm>
            <a:prstGeom prst="homePlate">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fr-CA" b="1" i="0" u="none" strike="noStrike" cap="none" noProof="0" dirty="0">
                  <a:ln w="0"/>
                  <a:solidFill>
                    <a:schemeClr val="accent1"/>
                  </a:solidFill>
                  <a:uLnTx/>
                  <a:uFillTx/>
                  <a:latin typeface="Calibri" panose="020F0502020204030204" pitchFamily="34" charset="0"/>
                </a:rPr>
                <a:t>Vision</a:t>
              </a:r>
            </a:p>
          </p:txBody>
        </p:sp>
        <p:sp>
          <p:nvSpPr>
            <p:cNvPr id="20" name="Pentagon 21">
              <a:extLst>
                <a:ext uri="{FF2B5EF4-FFF2-40B4-BE49-F238E27FC236}">
                  <a16:creationId xmlns:a16="http://schemas.microsoft.com/office/drawing/2014/main" id="{9C7E23E5-8022-40E3-A583-FE6A2310D506}"/>
                </a:ext>
              </a:extLst>
            </p:cNvPr>
            <p:cNvSpPr/>
            <p:nvPr/>
          </p:nvSpPr>
          <p:spPr>
            <a:xfrm>
              <a:off x="326332" y="2951317"/>
              <a:ext cx="1961175" cy="664325"/>
            </a:xfrm>
            <a:prstGeom prst="homePlate">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fr-CA" b="1" i="0" u="none" strike="noStrike" cap="none" noProof="0" dirty="0">
                  <a:ln w="0"/>
                  <a:solidFill>
                    <a:schemeClr val="accent1"/>
                  </a:solidFill>
                  <a:uLnTx/>
                  <a:uFillTx/>
                  <a:latin typeface="Calibri" panose="020F0502020204030204" pitchFamily="34" charset="0"/>
                </a:rPr>
                <a:t>Valeurs :</a:t>
              </a:r>
            </a:p>
            <a:p>
              <a:pPr marL="0" marR="0" lvl="0" indent="0" defTabSz="914400" rtl="0" eaLnBrk="1" fontAlgn="auto" latinLnBrk="0" hangingPunct="1">
                <a:lnSpc>
                  <a:spcPct val="100000"/>
                </a:lnSpc>
                <a:spcBef>
                  <a:spcPts val="0"/>
                </a:spcBef>
                <a:spcAft>
                  <a:spcPts val="0"/>
                </a:spcAft>
                <a:buClrTx/>
                <a:buSzTx/>
                <a:buFontTx/>
                <a:buNone/>
                <a:tabLst/>
                <a:defRPr/>
              </a:pPr>
              <a:r>
                <a:rPr lang="fr-CA" b="1" dirty="0">
                  <a:ln w="0"/>
                  <a:solidFill>
                    <a:schemeClr val="accent1"/>
                  </a:solidFill>
                  <a:latin typeface="Calibri" panose="020F0502020204030204" pitchFamily="34" charset="0"/>
                </a:rPr>
                <a:t>le Takedaïsme</a:t>
              </a:r>
              <a:endParaRPr kumimoji="1" lang="fr-CA" b="1" i="0" u="none" strike="noStrike" kern="1200" cap="none" normalizeH="0" noProof="0" dirty="0">
                <a:ln w="0"/>
                <a:solidFill>
                  <a:schemeClr val="accent1"/>
                </a:solidFill>
                <a:uLnTx/>
                <a:uFillTx/>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53870D8F-EAE1-4CE4-9327-5CD0FB25E2C1}"/>
                </a:ext>
              </a:extLst>
            </p:cNvPr>
            <p:cNvSpPr/>
            <p:nvPr/>
          </p:nvSpPr>
          <p:spPr>
            <a:xfrm>
              <a:off x="1961559" y="2822896"/>
              <a:ext cx="6141041" cy="96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0" rtlCol="0" anchor="t">
              <a:spAutoFit/>
            </a:bodyPr>
            <a:lstStyle/>
            <a:p>
              <a:pPr lvl="0" defTabSz="914400">
                <a:lnSpc>
                  <a:spcPts val="1800"/>
                </a:lnSpc>
                <a:defRPr/>
              </a:pPr>
              <a:r>
                <a:rPr kumimoji="1" lang="fr-CA" sz="1400" dirty="0">
                  <a:solidFill>
                    <a:srgbClr val="4C4949"/>
                  </a:solidFill>
                  <a:latin typeface="Calibri" panose="020F0502020204030204" pitchFamily="34" charset="0"/>
                </a:rPr>
                <a:t>Nous sommes guidés par nos valeurs de Takedaïsme, qui comprennent </a:t>
              </a:r>
              <a:r>
                <a:rPr kumimoji="1" lang="fr-CA" sz="1400" dirty="0">
                  <a:solidFill>
                    <a:schemeClr val="accent1"/>
                  </a:solidFill>
                  <a:latin typeface="Calibri" panose="020F0502020204030204" pitchFamily="34" charset="0"/>
                </a:rPr>
                <a:t>l’intégrité, l’équité, l’honnêteté</a:t>
              </a:r>
              <a:r>
                <a:rPr lang="fr-CA" dirty="0"/>
                <a:t> </a:t>
              </a:r>
              <a:r>
                <a:rPr kumimoji="1" lang="fr-CA" sz="1400" dirty="0">
                  <a:solidFill>
                    <a:schemeClr val="accent2"/>
                  </a:solidFill>
                  <a:latin typeface="Calibri" panose="020F0502020204030204" pitchFamily="34" charset="0"/>
                </a:rPr>
                <a:t>et</a:t>
              </a:r>
              <a:r>
                <a:rPr kumimoji="1" lang="fr-CA" sz="1400" dirty="0">
                  <a:solidFill>
                    <a:schemeClr val="accent1"/>
                  </a:solidFill>
                  <a:latin typeface="Calibri" panose="020F0502020204030204" pitchFamily="34" charset="0"/>
                </a:rPr>
                <a:t> la persévérance</a:t>
              </a:r>
              <a:r>
                <a:rPr kumimoji="1" lang="fr-CA" sz="1400" dirty="0">
                  <a:solidFill>
                    <a:srgbClr val="4C4949"/>
                  </a:solidFill>
                  <a:latin typeface="Calibri" panose="020F0502020204030204" pitchFamily="34" charset="0"/>
                </a:rPr>
                <a:t>, l’intégrité étant fondamentale. Nous concrétisons ces valeurs par des actions fondées sur </a:t>
              </a:r>
              <a:r>
                <a:rPr kumimoji="1" lang="fr-CA" sz="1400" dirty="0">
                  <a:solidFill>
                    <a:schemeClr val="accent1"/>
                  </a:solidFill>
                  <a:latin typeface="Calibri" panose="020F0502020204030204" pitchFamily="34" charset="0"/>
                </a:rPr>
                <a:t>le patient, la confiance, la réputation, les affaires</a:t>
              </a:r>
              <a:r>
                <a:rPr kumimoji="1" lang="fr-CA" sz="1400" dirty="0">
                  <a:solidFill>
                    <a:srgbClr val="4C4949"/>
                  </a:solidFill>
                  <a:latin typeface="Calibri" panose="020F0502020204030204" pitchFamily="34" charset="0"/>
                </a:rPr>
                <a:t> – toujours dans cet ordre.</a:t>
              </a:r>
              <a:endParaRPr kumimoji="1" lang="fr-CA" sz="1400" u="none" strike="noStrike" kern="1200" cap="none" spc="0" normalizeH="0" baseline="0" noProof="0" dirty="0">
                <a:ln>
                  <a:noFill/>
                </a:ln>
                <a:solidFill>
                  <a:srgbClr val="4C4949"/>
                </a:solidFill>
                <a:effectLst/>
                <a:uLnTx/>
                <a:uFillTx/>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6ED764B9-D36F-4D47-A9EB-6C37E6075D1D}"/>
                </a:ext>
              </a:extLst>
            </p:cNvPr>
            <p:cNvCxnSpPr>
              <a:cxnSpLocks/>
            </p:cNvCxnSpPr>
            <p:nvPr/>
          </p:nvCxnSpPr>
          <p:spPr>
            <a:xfrm flipH="1">
              <a:off x="319674" y="2714632"/>
              <a:ext cx="7694368"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A09DE3-3DFE-624D-BF8F-48217627A86A}"/>
                </a:ext>
              </a:extLst>
            </p:cNvPr>
            <p:cNvCxnSpPr>
              <a:cxnSpLocks/>
            </p:cNvCxnSpPr>
            <p:nvPr/>
          </p:nvCxnSpPr>
          <p:spPr>
            <a:xfrm flipH="1">
              <a:off x="319674" y="1972405"/>
              <a:ext cx="7694368"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D5FDC94-4804-FB4F-A874-43630ABDCD2F}"/>
                </a:ext>
              </a:extLst>
            </p:cNvPr>
            <p:cNvCxnSpPr>
              <a:cxnSpLocks/>
            </p:cNvCxnSpPr>
            <p:nvPr/>
          </p:nvCxnSpPr>
          <p:spPr>
            <a:xfrm flipH="1">
              <a:off x="319674" y="1254775"/>
              <a:ext cx="7694368"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sp>
        <p:nvSpPr>
          <p:cNvPr id="8" name="Title 7">
            <a:extLst>
              <a:ext uri="{FF2B5EF4-FFF2-40B4-BE49-F238E27FC236}">
                <a16:creationId xmlns:a16="http://schemas.microsoft.com/office/drawing/2014/main" id="{94CD9BB1-E442-AC4D-A395-151809504348}"/>
              </a:ext>
            </a:extLst>
          </p:cNvPr>
          <p:cNvSpPr>
            <a:spLocks noGrp="1"/>
          </p:cNvSpPr>
          <p:nvPr>
            <p:ph type="title"/>
          </p:nvPr>
        </p:nvSpPr>
        <p:spPr>
          <a:xfrm>
            <a:off x="606078" y="212404"/>
            <a:ext cx="9940253" cy="685801"/>
          </a:xfrm>
        </p:spPr>
        <p:txBody>
          <a:bodyPr>
            <a:normAutofit/>
          </a:bodyPr>
          <a:lstStyle/>
          <a:p>
            <a:r>
              <a:rPr lang="fr-CA" sz="3200" dirty="0"/>
              <a:t>Notre philosophie d’entreprise</a:t>
            </a:r>
          </a:p>
        </p:txBody>
      </p:sp>
      <p:sp>
        <p:nvSpPr>
          <p:cNvPr id="11" name="Round Single Corner of Rectangle 10">
            <a:extLst>
              <a:ext uri="{FF2B5EF4-FFF2-40B4-BE49-F238E27FC236}">
                <a16:creationId xmlns:a16="http://schemas.microsoft.com/office/drawing/2014/main" id="{755E08A7-D88D-1043-8997-D3E6A86B3121}"/>
              </a:ext>
            </a:extLst>
          </p:cNvPr>
          <p:cNvSpPr/>
          <p:nvPr/>
        </p:nvSpPr>
        <p:spPr>
          <a:xfrm rot="10800000">
            <a:off x="8470656" y="1233487"/>
            <a:ext cx="3734265" cy="5163598"/>
          </a:xfrm>
          <a:prstGeom prst="round1Rect">
            <a:avLst>
              <a:gd name="adj" fmla="val 9215"/>
            </a:avLst>
          </a:prstGeom>
          <a:blipFill dpi="0" rotWithShape="0">
            <a:blip r:embed="rId7" cstate="print">
              <a:extLst>
                <a:ext uri="{28A0092B-C50C-407E-A947-70E740481C1C}">
                  <a14:useLocalDpi xmlns:a14="http://schemas.microsoft.com/office/drawing/2010/main"/>
                </a:ext>
              </a:extLst>
            </a:blip>
            <a:srcRect/>
            <a:stretch>
              <a:fillRect/>
            </a:stretch>
          </a:blip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ja-JP" altLang="en-US" dirty="0"/>
          </a:p>
        </p:txBody>
      </p:sp>
      <p:sp>
        <p:nvSpPr>
          <p:cNvPr id="19" name="Slide Number Placeholder 5">
            <a:extLst>
              <a:ext uri="{FF2B5EF4-FFF2-40B4-BE49-F238E27FC236}">
                <a16:creationId xmlns:a16="http://schemas.microsoft.com/office/drawing/2014/main" id="{0DB83F43-A0AA-9448-9065-CCAFAE565155}"/>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b="1" smtClean="0"/>
              <a:pPr defTabSz="1218810"/>
              <a:t>6</a:t>
            </a:fld>
            <a:endParaRPr lang="fr-CA" altLang="en-US" sz="800" b="1"/>
          </a:p>
        </p:txBody>
      </p:sp>
    </p:spTree>
    <p:extLst>
      <p:ext uri="{BB962C8B-B14F-4D97-AF65-F5344CB8AC3E}">
        <p14:creationId xmlns:p14="http://schemas.microsoft.com/office/powerpoint/2010/main" val="158008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ingle Corner Rectangle 13">
            <a:extLst>
              <a:ext uri="{FF2B5EF4-FFF2-40B4-BE49-F238E27FC236}">
                <a16:creationId xmlns:a16="http://schemas.microsoft.com/office/drawing/2014/main" id="{E7BB5C9B-8516-B946-BB23-B10FE628C122}"/>
              </a:ext>
            </a:extLst>
          </p:cNvPr>
          <p:cNvSpPr/>
          <p:nvPr/>
        </p:nvSpPr>
        <p:spPr>
          <a:xfrm rot="10800000">
            <a:off x="6192000" y="690"/>
            <a:ext cx="6012000" cy="6869075"/>
          </a:xfrm>
          <a:prstGeom prst="round1Rect">
            <a:avLst>
              <a:gd name="adj" fmla="val 0"/>
            </a:avLst>
          </a:prstGeom>
          <a:blipFill dpi="0" rotWithShape="0">
            <a:blip r:embed="rId3" cstate="print">
              <a:extLst>
                <a:ext uri="{28A0092B-C50C-407E-A947-70E740481C1C}">
                  <a14:useLocalDpi xmlns:a14="http://schemas.microsoft.com/office/drawing/2010/main"/>
                </a:ext>
              </a:extLst>
            </a:blip>
            <a:srcRect/>
            <a:stretch>
              <a:fillRect/>
            </a:stretch>
          </a:blip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7" name="Title 3">
            <a:extLst>
              <a:ext uri="{FF2B5EF4-FFF2-40B4-BE49-F238E27FC236}">
                <a16:creationId xmlns:a16="http://schemas.microsoft.com/office/drawing/2014/main" id="{6A660621-925C-9D41-9469-61D0A8DD81AF}"/>
              </a:ext>
            </a:extLst>
          </p:cNvPr>
          <p:cNvSpPr txBox="1">
            <a:spLocks/>
          </p:cNvSpPr>
          <p:nvPr/>
        </p:nvSpPr>
        <p:spPr>
          <a:xfrm>
            <a:off x="526567" y="411982"/>
            <a:ext cx="4870933" cy="691675"/>
          </a:xfrm>
          <a:prstGeom prst="rect">
            <a:avLst/>
          </a:prstGeom>
        </p:spPr>
        <p:txBody>
          <a:bodyPr>
            <a:noAutofit/>
          </a:bodyPr>
          <a:lstStyle>
            <a:lvl1pPr algn="l" defTabSz="914150" rtl="0" eaLnBrk="1" latinLnBrk="0" hangingPunct="1">
              <a:lnSpc>
                <a:spcPts val="2800"/>
              </a:lnSpc>
              <a:spcBef>
                <a:spcPct val="0"/>
              </a:spcBef>
              <a:buNone/>
              <a:defRPr kumimoji="1" sz="2800" b="1" i="0" kern="1200" baseline="0">
                <a:solidFill>
                  <a:schemeClr val="tx1"/>
                </a:solidFill>
                <a:latin typeface="Calibri" panose="020F0502020204030204" pitchFamily="34" charset="0"/>
                <a:ea typeface="メイリオ" pitchFamily="50" charset="-128"/>
                <a:cs typeface="Calibri" pitchFamily="34" charset="0"/>
              </a:defRPr>
            </a:lvl1pPr>
          </a:lstStyle>
          <a:p>
            <a:pPr>
              <a:lnSpc>
                <a:spcPts val="2760"/>
              </a:lnSpc>
            </a:pPr>
            <a:r>
              <a:rPr lang="fr-CA" sz="3200" dirty="0">
                <a:solidFill>
                  <a:schemeClr val="accent3"/>
                </a:solidFill>
              </a:rPr>
              <a:t>NOTRE ENGAGEMENT ENVERS LES GENS</a:t>
            </a:r>
            <a:endParaRPr lang="fr-CA" sz="3200" dirty="0"/>
          </a:p>
        </p:txBody>
      </p:sp>
      <p:sp>
        <p:nvSpPr>
          <p:cNvPr id="13" name="TextBox 12">
            <a:extLst>
              <a:ext uri="{FF2B5EF4-FFF2-40B4-BE49-F238E27FC236}">
                <a16:creationId xmlns:a16="http://schemas.microsoft.com/office/drawing/2014/main" id="{6349628D-0115-4369-921A-514A0B3BB704}"/>
              </a:ext>
            </a:extLst>
          </p:cNvPr>
          <p:cNvSpPr txBox="1"/>
          <p:nvPr/>
        </p:nvSpPr>
        <p:spPr>
          <a:xfrm>
            <a:off x="515725" y="1313694"/>
            <a:ext cx="5465975" cy="3624647"/>
          </a:xfrm>
          <a:prstGeom prst="rect">
            <a:avLst/>
          </a:prstGeom>
          <a:noFill/>
        </p:spPr>
        <p:txBody>
          <a:bodyPr wrap="square" rIns="0" rtlCol="0">
            <a:spAutoFit/>
          </a:bodyPr>
          <a:lstStyle/>
          <a:p>
            <a:pPr algn="l">
              <a:lnSpc>
                <a:spcPts val="2000"/>
              </a:lnSpc>
            </a:pPr>
            <a:r>
              <a:rPr lang="fr-CA" sz="1600" spc="-20" dirty="0">
                <a:solidFill>
                  <a:srgbClr val="000000"/>
                </a:solidFill>
                <a:effectLst/>
                <a:latin typeface="Calibri" panose="020F0502020204030204" pitchFamily="34" charset="0"/>
              </a:rPr>
              <a:t>Alors que nous n’avions qu’un étal dans un marché d’Osaka ou maintenant que nous sommes un chef de file mondial en biopharmaceutique, nous avons toujours conservé un seul ensemble de valeurs pour guider notre engagement envers les patients, nos employés et la planète. Et cela nous a donné des histoires incroyables à raconter.</a:t>
            </a:r>
          </a:p>
          <a:p>
            <a:pPr algn="l">
              <a:lnSpc>
                <a:spcPts val="2000"/>
              </a:lnSpc>
            </a:pPr>
            <a:endParaRPr lang="fr-CA" sz="1200" spc="-20" dirty="0">
              <a:solidFill>
                <a:srgbClr val="000000"/>
              </a:solidFill>
              <a:latin typeface="Calibri Light" panose="020F0302020204030204" pitchFamily="34" charset="0"/>
            </a:endParaRPr>
          </a:p>
          <a:p>
            <a:pPr>
              <a:lnSpc>
                <a:spcPts val="1700"/>
              </a:lnSpc>
            </a:pPr>
            <a:r>
              <a:rPr lang="fr-CA" sz="1400" spc="-20" dirty="0">
                <a:solidFill>
                  <a:srgbClr val="000000"/>
                </a:solidFill>
                <a:effectLst/>
                <a:latin typeface="Calibri Light" panose="020F0302020204030204" pitchFamily="34" charset="0"/>
              </a:rPr>
              <a:t>Notre conviction selon laquelle il faut donner la priorité aux gens va au-delà des patients. Cela comprend leurs familles, leurs collectivités, nos collègues chez Takeda et leurs familles. C’est notre passion pour les gens qui transforme notre travail en mesures concrètes.</a:t>
            </a:r>
          </a:p>
          <a:p>
            <a:pPr>
              <a:lnSpc>
                <a:spcPts val="1700"/>
              </a:lnSpc>
            </a:pPr>
            <a:endParaRPr lang="fr-CA" sz="1400" spc="-20" dirty="0">
              <a:solidFill>
                <a:srgbClr val="000000"/>
              </a:solidFill>
              <a:latin typeface="Calibri Light" panose="020F0302020204030204" pitchFamily="34" charset="0"/>
            </a:endParaRPr>
          </a:p>
          <a:p>
            <a:pPr>
              <a:lnSpc>
                <a:spcPts val="1700"/>
              </a:lnSpc>
            </a:pPr>
            <a:r>
              <a:rPr lang="fr-CA" sz="1400" spc="-20" dirty="0">
                <a:solidFill>
                  <a:srgbClr val="000000"/>
                </a:solidFill>
                <a:latin typeface="Calibri Light" panose="020F0302020204030204" pitchFamily="34" charset="0"/>
              </a:rPr>
              <a:t>Takeda s’efforce de favoriser un milieu de travail </a:t>
            </a:r>
            <a:r>
              <a:rPr lang="fr-CA" sz="1400" spc="-20" dirty="0">
                <a:solidFill>
                  <a:srgbClr val="000000"/>
                </a:solidFill>
                <a:effectLst/>
                <a:latin typeface="Calibri Light" panose="020F0302020204030204" pitchFamily="34" charset="0"/>
              </a:rPr>
              <a:t>aussi diversifié que les patients que nous servons, inclusif dans nos comportements et équitable dans nos actions. </a:t>
            </a:r>
            <a:endParaRPr lang="fr-CA" sz="1050" spc="-20" dirty="0">
              <a:solidFill>
                <a:srgbClr val="000000"/>
              </a:solidFill>
              <a:effectLst/>
              <a:latin typeface="Calibri Light" panose="020F0302020204030204" pitchFamily="34" charset="0"/>
            </a:endParaRPr>
          </a:p>
        </p:txBody>
      </p:sp>
      <p:grpSp>
        <p:nvGrpSpPr>
          <p:cNvPr id="3" name="Group 2">
            <a:extLst>
              <a:ext uri="{FF2B5EF4-FFF2-40B4-BE49-F238E27FC236}">
                <a16:creationId xmlns:a16="http://schemas.microsoft.com/office/drawing/2014/main" id="{00505CE9-44EB-2A41-9778-240927F06160}"/>
              </a:ext>
            </a:extLst>
          </p:cNvPr>
          <p:cNvGrpSpPr/>
          <p:nvPr/>
        </p:nvGrpSpPr>
        <p:grpSpPr>
          <a:xfrm>
            <a:off x="-150725" y="4987937"/>
            <a:ext cx="12429815" cy="1870063"/>
            <a:chOff x="-150725" y="4987937"/>
            <a:chExt cx="12429815" cy="1870063"/>
          </a:xfrm>
        </p:grpSpPr>
        <p:sp>
          <p:nvSpPr>
            <p:cNvPr id="4" name="Round Same Side Corner Rectangle 19">
              <a:extLst>
                <a:ext uri="{FF2B5EF4-FFF2-40B4-BE49-F238E27FC236}">
                  <a16:creationId xmlns:a16="http://schemas.microsoft.com/office/drawing/2014/main" id="{40A27A00-15DF-9847-BC0B-6A51F8442699}"/>
                </a:ext>
              </a:extLst>
            </p:cNvPr>
            <p:cNvSpPr/>
            <p:nvPr/>
          </p:nvSpPr>
          <p:spPr>
            <a:xfrm rot="16200000">
              <a:off x="7599825" y="2178736"/>
              <a:ext cx="1858297" cy="7500232"/>
            </a:xfrm>
            <a:prstGeom prst="round2SameRect">
              <a:avLst>
                <a:gd name="adj1" fmla="val 50000"/>
                <a:gd name="adj2" fmla="val 0"/>
              </a:avLst>
            </a:prstGeom>
            <a:solidFill>
              <a:schemeClr val="accent1"/>
            </a:solidFill>
            <a:ln w="28575">
              <a:solidFill>
                <a:schemeClr val="bg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17" name="Round Same Side Corner Rectangle 19">
              <a:extLst>
                <a:ext uri="{FF2B5EF4-FFF2-40B4-BE49-F238E27FC236}">
                  <a16:creationId xmlns:a16="http://schemas.microsoft.com/office/drawing/2014/main" id="{35372F0A-6693-4490-B3F0-FBE9738155F0}"/>
                </a:ext>
              </a:extLst>
            </p:cNvPr>
            <p:cNvSpPr/>
            <p:nvPr/>
          </p:nvSpPr>
          <p:spPr>
            <a:xfrm rot="5400000" flipH="1">
              <a:off x="2437343" y="2399869"/>
              <a:ext cx="1870060" cy="7046195"/>
            </a:xfrm>
            <a:prstGeom prst="round2SameRect">
              <a:avLst>
                <a:gd name="adj1" fmla="val 50000"/>
                <a:gd name="adj2" fmla="val 0"/>
              </a:avLst>
            </a:prstGeom>
            <a:solidFill>
              <a:schemeClr val="accent5"/>
            </a:solidFill>
            <a:ln w="28575">
              <a:solidFill>
                <a:schemeClr val="bg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pic>
          <p:nvPicPr>
            <p:cNvPr id="10" name="Picture 19">
              <a:extLst>
                <a:ext uri="{FF2B5EF4-FFF2-40B4-BE49-F238E27FC236}">
                  <a16:creationId xmlns:a16="http://schemas.microsoft.com/office/drawing/2014/main" id="{C8823729-916A-E246-9BE9-548B4BD79D9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69181" y="5685528"/>
              <a:ext cx="791431" cy="9349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EFCAC97-AB81-EE46-A908-1424E8FA5272}"/>
                </a:ext>
              </a:extLst>
            </p:cNvPr>
            <p:cNvSpPr txBox="1"/>
            <p:nvPr/>
          </p:nvSpPr>
          <p:spPr>
            <a:xfrm>
              <a:off x="7314484" y="5478029"/>
              <a:ext cx="4648915" cy="1169551"/>
            </a:xfrm>
            <a:prstGeom prst="rect">
              <a:avLst/>
            </a:prstGeom>
            <a:noFill/>
          </p:spPr>
          <p:txBody>
            <a:bodyPr wrap="square">
              <a:spAutoFit/>
            </a:bodyPr>
            <a:lstStyle/>
            <a:p>
              <a:r>
                <a:rPr lang="fr-CA" sz="1400" dirty="0">
                  <a:solidFill>
                    <a:schemeClr val="bg1"/>
                  </a:solidFill>
                  <a:latin typeface="Calibri" panose="020F0502020204030204" pitchFamily="34" charset="0"/>
                </a:rPr>
                <a:t>Nous avons incarné notre philosophie d’entreprise dans Jardin d’inspiration Hirameki :  Cet environnement virtuel représente notre fière histoire et notre patrimoine et est l’une des façons dont nos employés apprennent à connaître notre culture et en font l’expérience. </a:t>
              </a:r>
            </a:p>
          </p:txBody>
        </p:sp>
        <p:sp>
          <p:nvSpPr>
            <p:cNvPr id="14" name="Slide Number Placeholder 5">
              <a:extLst>
                <a:ext uri="{FF2B5EF4-FFF2-40B4-BE49-F238E27FC236}">
                  <a16:creationId xmlns:a16="http://schemas.microsoft.com/office/drawing/2014/main" id="{8A03F2E3-4884-A249-8B14-5FF703A1C057}"/>
                </a:ext>
              </a:extLst>
            </p:cNvPr>
            <p:cNvSpPr txBox="1">
              <a:spLocks/>
            </p:cNvSpPr>
            <p:nvPr/>
          </p:nvSpPr>
          <p:spPr>
            <a:xfrm>
              <a:off x="209552" y="6523003"/>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mtClean="0"/>
                <a:pPr defTabSz="1218810"/>
                <a:t>7</a:t>
              </a:fld>
              <a:endParaRPr lang="fr-CA" altLang="en-US" sz="800"/>
            </a:p>
          </p:txBody>
        </p:sp>
        <p:sp>
          <p:nvSpPr>
            <p:cNvPr id="18" name="TextBox 17">
              <a:extLst>
                <a:ext uri="{FF2B5EF4-FFF2-40B4-BE49-F238E27FC236}">
                  <a16:creationId xmlns:a16="http://schemas.microsoft.com/office/drawing/2014/main" id="{353361AA-084D-423A-BF0D-CD9F754D68BE}"/>
                </a:ext>
              </a:extLst>
            </p:cNvPr>
            <p:cNvSpPr txBox="1"/>
            <p:nvPr/>
          </p:nvSpPr>
          <p:spPr>
            <a:xfrm>
              <a:off x="330606" y="5378766"/>
              <a:ext cx="5931098" cy="246221"/>
            </a:xfrm>
            <a:prstGeom prst="rect">
              <a:avLst/>
            </a:prstGeom>
            <a:noFill/>
          </p:spPr>
          <p:txBody>
            <a:bodyPr wrap="square">
              <a:spAutoFit/>
            </a:bodyPr>
            <a:lstStyle/>
            <a:p>
              <a:r>
                <a:rPr lang="fr-CA" sz="1000" dirty="0">
                  <a:latin typeface="Calibri" panose="020F0502020204030204" pitchFamily="34" charset="0"/>
                </a:rPr>
                <a:t>Fiers d’être reconnus dans le monde entier pour notre environnement de travail et nos offres à nos employés</a:t>
              </a:r>
              <a:r>
                <a:rPr lang="fr-CA" sz="800" dirty="0">
                  <a:latin typeface="Calibri" panose="020F0502020204030204" pitchFamily="34" charset="0"/>
                </a:rPr>
                <a:t>. </a:t>
              </a:r>
            </a:p>
          </p:txBody>
        </p:sp>
        <p:sp>
          <p:nvSpPr>
            <p:cNvPr id="15" name="TextBox 14">
              <a:extLst>
                <a:ext uri="{FF2B5EF4-FFF2-40B4-BE49-F238E27FC236}">
                  <a16:creationId xmlns:a16="http://schemas.microsoft.com/office/drawing/2014/main" id="{326B1846-DCE0-DF42-965F-5CC6FBFAEAED}"/>
                </a:ext>
              </a:extLst>
            </p:cNvPr>
            <p:cNvSpPr txBox="1"/>
            <p:nvPr/>
          </p:nvSpPr>
          <p:spPr>
            <a:xfrm>
              <a:off x="330606" y="5146788"/>
              <a:ext cx="3406515" cy="307777"/>
            </a:xfrm>
            <a:prstGeom prst="rect">
              <a:avLst/>
            </a:prstGeom>
            <a:noFill/>
          </p:spPr>
          <p:txBody>
            <a:bodyPr wrap="square">
              <a:spAutoFit/>
            </a:bodyPr>
            <a:lstStyle/>
            <a:p>
              <a:r>
                <a:rPr lang="fr-CA" sz="1400" dirty="0">
                  <a:latin typeface="Calibri" panose="020F0502020204030204" pitchFamily="34" charset="0"/>
                </a:rPr>
                <a:t>RECONNAISSANCE À TRAVERS LE MONDE</a:t>
              </a:r>
            </a:p>
          </p:txBody>
        </p:sp>
        <p:sp>
          <p:nvSpPr>
            <p:cNvPr id="19" name="TextBox 18">
              <a:extLst>
                <a:ext uri="{FF2B5EF4-FFF2-40B4-BE49-F238E27FC236}">
                  <a16:creationId xmlns:a16="http://schemas.microsoft.com/office/drawing/2014/main" id="{B0BD2207-ACE9-684E-AD5B-32709F53B939}"/>
                </a:ext>
              </a:extLst>
            </p:cNvPr>
            <p:cNvSpPr txBox="1"/>
            <p:nvPr/>
          </p:nvSpPr>
          <p:spPr>
            <a:xfrm>
              <a:off x="7314485" y="5184223"/>
              <a:ext cx="3146685" cy="307777"/>
            </a:xfrm>
            <a:prstGeom prst="rect">
              <a:avLst/>
            </a:prstGeom>
            <a:noFill/>
          </p:spPr>
          <p:txBody>
            <a:bodyPr wrap="square">
              <a:spAutoFit/>
            </a:bodyPr>
            <a:lstStyle/>
            <a:p>
              <a:r>
                <a:rPr lang="fr-CA" sz="1400" dirty="0">
                  <a:solidFill>
                    <a:schemeClr val="bg1"/>
                  </a:solidFill>
                  <a:latin typeface="Calibri" panose="020F0502020204030204" pitchFamily="34" charset="0"/>
                </a:rPr>
                <a:t>NOTRE CULTURE UNIQUE</a:t>
              </a:r>
            </a:p>
          </p:txBody>
        </p:sp>
        <p:pic>
          <p:nvPicPr>
            <p:cNvPr id="5" name="Picture 4" descr="Graphical user interface, application&#10;&#10;Description automatically generated">
              <a:extLst>
                <a:ext uri="{FF2B5EF4-FFF2-40B4-BE49-F238E27FC236}">
                  <a16:creationId xmlns:a16="http://schemas.microsoft.com/office/drawing/2014/main" id="{B3C6F466-B3E0-8643-993B-15E46F9E1E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727" y="5742001"/>
              <a:ext cx="1754436" cy="800805"/>
            </a:xfrm>
            <a:prstGeom prst="rect">
              <a:avLst/>
            </a:prstGeom>
          </p:spPr>
        </p:pic>
        <p:pic>
          <p:nvPicPr>
            <p:cNvPr id="20" name="Picture 19">
              <a:extLst>
                <a:ext uri="{FF2B5EF4-FFF2-40B4-BE49-F238E27FC236}">
                  <a16:creationId xmlns:a16="http://schemas.microsoft.com/office/drawing/2014/main" id="{C44780D8-5267-F74B-A3F7-0C12F9EB0C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75996" y="5726636"/>
              <a:ext cx="1267591" cy="796367"/>
            </a:xfrm>
            <a:prstGeom prst="rect">
              <a:avLst/>
            </a:prstGeom>
          </p:spPr>
        </p:pic>
      </p:grpSp>
      <p:cxnSp>
        <p:nvCxnSpPr>
          <p:cNvPr id="21" name="Straight Connector 20">
            <a:extLst>
              <a:ext uri="{FF2B5EF4-FFF2-40B4-BE49-F238E27FC236}">
                <a16:creationId xmlns:a16="http://schemas.microsoft.com/office/drawing/2014/main" id="{99258BE0-46CD-2B47-9476-623FCBD653DD}"/>
              </a:ext>
            </a:extLst>
          </p:cNvPr>
          <p:cNvCxnSpPr>
            <a:cxnSpLocks/>
          </p:cNvCxnSpPr>
          <p:nvPr/>
        </p:nvCxnSpPr>
        <p:spPr>
          <a:xfrm>
            <a:off x="334888" y="153317"/>
            <a:ext cx="0" cy="946798"/>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07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テキスト ボックス 75">
            <a:extLst>
              <a:ext uri="{FF2B5EF4-FFF2-40B4-BE49-F238E27FC236}">
                <a16:creationId xmlns:a16="http://schemas.microsoft.com/office/drawing/2014/main" id="{903E3607-0489-DD42-AB6E-20EE1AAE97E2}"/>
              </a:ext>
            </a:extLst>
          </p:cNvPr>
          <p:cNvSpPr txBox="1"/>
          <p:nvPr/>
        </p:nvSpPr>
        <p:spPr>
          <a:xfrm>
            <a:off x="505478" y="172245"/>
            <a:ext cx="8333722" cy="675826"/>
          </a:xfrm>
          <a:prstGeom prst="rect">
            <a:avLst/>
          </a:prstGeom>
          <a:noFill/>
        </p:spPr>
        <p:txBody>
          <a:bodyPr wrap="square">
            <a:spAutoFit/>
          </a:bodyPr>
          <a:lstStyle/>
          <a:p>
            <a:pPr>
              <a:lnSpc>
                <a:spcPts val="4800"/>
              </a:lnSpc>
            </a:pPr>
            <a:r>
              <a:rPr lang="fr-CA" altLang="ja-JP" sz="3600" b="1" dirty="0">
                <a:solidFill>
                  <a:schemeClr val="accent3"/>
                </a:solidFill>
                <a:latin typeface="Calibri" panose="020F0502020204030204" pitchFamily="34" charset="0"/>
              </a:rPr>
              <a:t>Équipe de direction de Takeda</a:t>
            </a:r>
          </a:p>
        </p:txBody>
      </p:sp>
      <p:grpSp>
        <p:nvGrpSpPr>
          <p:cNvPr id="3" name="Group 2">
            <a:extLst>
              <a:ext uri="{FF2B5EF4-FFF2-40B4-BE49-F238E27FC236}">
                <a16:creationId xmlns:a16="http://schemas.microsoft.com/office/drawing/2014/main" id="{6E8A9523-EC43-0D4B-85E0-F787C2EBA596}"/>
              </a:ext>
            </a:extLst>
          </p:cNvPr>
          <p:cNvGrpSpPr/>
          <p:nvPr/>
        </p:nvGrpSpPr>
        <p:grpSpPr>
          <a:xfrm>
            <a:off x="310501" y="1382317"/>
            <a:ext cx="11730588" cy="5059675"/>
            <a:chOff x="310501" y="1382317"/>
            <a:chExt cx="11730588" cy="5059675"/>
          </a:xfrm>
        </p:grpSpPr>
        <p:sp>
          <p:nvSpPr>
            <p:cNvPr id="2" name="Round Single Corner of Rectangle 1">
              <a:extLst>
                <a:ext uri="{FF2B5EF4-FFF2-40B4-BE49-F238E27FC236}">
                  <a16:creationId xmlns:a16="http://schemas.microsoft.com/office/drawing/2014/main" id="{9C58186F-7668-1849-BA6D-EA70E65802CE}"/>
                </a:ext>
              </a:extLst>
            </p:cNvPr>
            <p:cNvSpPr/>
            <p:nvPr/>
          </p:nvSpPr>
          <p:spPr>
            <a:xfrm rot="10800000">
              <a:off x="342288" y="3039853"/>
              <a:ext cx="1504647" cy="3260929"/>
            </a:xfrm>
            <a:prstGeom prst="round1Rect">
              <a:avLst>
                <a:gd name="adj" fmla="val 31434"/>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defTabSz="914126">
                <a:defRPr/>
              </a:pPr>
              <a:endParaRPr kumimoji="1" lang="en-JP" sz="1799" dirty="0">
                <a:solidFill>
                  <a:srgbClr val="FFFFFF"/>
                </a:solidFill>
                <a:latin typeface="Calibri" panose="020F0502020204030204"/>
              </a:endParaRPr>
            </a:p>
          </p:txBody>
        </p:sp>
        <p:sp>
          <p:nvSpPr>
            <p:cNvPr id="6" name="Rectangle 5">
              <a:extLst>
                <a:ext uri="{FF2B5EF4-FFF2-40B4-BE49-F238E27FC236}">
                  <a16:creationId xmlns:a16="http://schemas.microsoft.com/office/drawing/2014/main" id="{2E69EC4E-2CEE-AA48-BD50-F4064EACE1E9}"/>
                </a:ext>
              </a:extLst>
            </p:cNvPr>
            <p:cNvSpPr/>
            <p:nvPr/>
          </p:nvSpPr>
          <p:spPr>
            <a:xfrm>
              <a:off x="345823" y="1574555"/>
              <a:ext cx="1501540" cy="743990"/>
            </a:xfrm>
            <a:prstGeom prst="rect">
              <a:avLst/>
            </a:prstGeom>
            <a:solidFill>
              <a:schemeClr val="accent5"/>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grpSp>
          <p:nvGrpSpPr>
            <p:cNvPr id="14" name="Group 13">
              <a:extLst>
                <a:ext uri="{FF2B5EF4-FFF2-40B4-BE49-F238E27FC236}">
                  <a16:creationId xmlns:a16="http://schemas.microsoft.com/office/drawing/2014/main" id="{42ED5E77-95B4-4B4D-AF16-997BB0265CB3}"/>
                </a:ext>
              </a:extLst>
            </p:cNvPr>
            <p:cNvGrpSpPr/>
            <p:nvPr/>
          </p:nvGrpSpPr>
          <p:grpSpPr>
            <a:xfrm>
              <a:off x="310501" y="4317964"/>
              <a:ext cx="1550424" cy="753346"/>
              <a:chOff x="310501" y="4186799"/>
              <a:chExt cx="1550424" cy="753346"/>
            </a:xfrm>
          </p:grpSpPr>
          <p:grpSp>
            <p:nvGrpSpPr>
              <p:cNvPr id="90" name="Group 89">
                <a:extLst>
                  <a:ext uri="{FF2B5EF4-FFF2-40B4-BE49-F238E27FC236}">
                    <a16:creationId xmlns:a16="http://schemas.microsoft.com/office/drawing/2014/main" id="{DBF90F9B-61B3-4C42-94F5-69979AB20598}"/>
                  </a:ext>
                </a:extLst>
              </p:cNvPr>
              <p:cNvGrpSpPr/>
              <p:nvPr/>
            </p:nvGrpSpPr>
            <p:grpSpPr>
              <a:xfrm>
                <a:off x="310501" y="4293814"/>
                <a:ext cx="1550424" cy="646331"/>
                <a:chOff x="8478503" y="5624677"/>
                <a:chExt cx="1550424" cy="646331"/>
              </a:xfrm>
            </p:grpSpPr>
            <p:sp>
              <p:nvSpPr>
                <p:cNvPr id="91" name="正方形/長方形 9">
                  <a:extLst>
                    <a:ext uri="{FF2B5EF4-FFF2-40B4-BE49-F238E27FC236}">
                      <a16:creationId xmlns:a16="http://schemas.microsoft.com/office/drawing/2014/main" id="{1C3DD49B-C228-D644-93AB-3D06684D94B7}"/>
                    </a:ext>
                  </a:extLst>
                </p:cNvPr>
                <p:cNvSpPr/>
                <p:nvPr/>
              </p:nvSpPr>
              <p:spPr>
                <a:xfrm>
                  <a:off x="8478503" y="5624677"/>
                  <a:ext cx="1550424" cy="646331"/>
                </a:xfrm>
                <a:prstGeom prst="rect">
                  <a:avLst/>
                </a:prstGeom>
              </p:spPr>
              <p:txBody>
                <a:bodyPr wrap="none">
                  <a:spAutoFit/>
                </a:bodyPr>
                <a:lstStyle/>
                <a:p>
                  <a:pPr algn="ctr" defTabSz="914126">
                    <a:defRPr/>
                  </a:pPr>
                  <a:r>
                    <a:rPr lang="fr-CA" altLang="ja-JP" sz="3600" dirty="0">
                      <a:solidFill>
                        <a:schemeClr val="accent2"/>
                      </a:solidFill>
                      <a:latin typeface="Calibri" panose="020F0502020204030204" pitchFamily="34" charset="0"/>
                    </a:rPr>
                    <a:t>30 à 60</a:t>
                  </a:r>
                </a:p>
              </p:txBody>
            </p:sp>
            <p:sp>
              <p:nvSpPr>
                <p:cNvPr id="92" name="正方形/長方形 9">
                  <a:extLst>
                    <a:ext uri="{FF2B5EF4-FFF2-40B4-BE49-F238E27FC236}">
                      <a16:creationId xmlns:a16="http://schemas.microsoft.com/office/drawing/2014/main" id="{CD5733C5-DFBF-FC4E-8DAA-234DE6B50765}"/>
                    </a:ext>
                  </a:extLst>
                </p:cNvPr>
                <p:cNvSpPr/>
                <p:nvPr/>
              </p:nvSpPr>
              <p:spPr>
                <a:xfrm>
                  <a:off x="9647369" y="5629855"/>
                  <a:ext cx="304892" cy="589072"/>
                </a:xfrm>
                <a:prstGeom prst="rect">
                  <a:avLst/>
                </a:prstGeom>
              </p:spPr>
              <p:txBody>
                <a:bodyPr wrap="none">
                  <a:spAutoFit/>
                </a:bodyPr>
                <a:lstStyle/>
                <a:p>
                  <a:pPr defTabSz="914126">
                    <a:lnSpc>
                      <a:spcPct val="150000"/>
                    </a:lnSpc>
                    <a:defRPr/>
                  </a:pPr>
                  <a:endParaRPr/>
                </a:p>
              </p:txBody>
            </p:sp>
          </p:grpSp>
          <p:sp>
            <p:nvSpPr>
              <p:cNvPr id="98" name="Rectangle 315">
                <a:extLst>
                  <a:ext uri="{FF2B5EF4-FFF2-40B4-BE49-F238E27FC236}">
                    <a16:creationId xmlns:a16="http://schemas.microsoft.com/office/drawing/2014/main" id="{F747984C-6E2D-8743-9250-7937CBC057A3}"/>
                  </a:ext>
                </a:extLst>
              </p:cNvPr>
              <p:cNvSpPr/>
              <p:nvPr/>
            </p:nvSpPr>
            <p:spPr>
              <a:xfrm>
                <a:off x="342288" y="4186799"/>
                <a:ext cx="1504648" cy="184666"/>
              </a:xfrm>
              <a:prstGeom prst="rect">
                <a:avLst/>
              </a:prstGeom>
            </p:spPr>
            <p:txBody>
              <a:bodyPr wrap="square" lIns="0" tIns="0" rIns="0" bIns="0">
                <a:spAutoFit/>
              </a:bodyPr>
              <a:lstStyle/>
              <a:p>
                <a:pPr algn="ctr"/>
                <a:r>
                  <a:rPr lang="fr-CA" altLang="ja-JP" sz="1200" cap="all" dirty="0">
                    <a:solidFill>
                      <a:schemeClr val="accent2"/>
                    </a:solidFill>
                    <a:latin typeface="Calibri" panose="020F0502020204030204" pitchFamily="34" charset="0"/>
                  </a:rPr>
                  <a:t>ÂGES</a:t>
                </a:r>
                <a:endParaRPr lang="fr-CA" altLang="ja-JP" sz="1300" cap="all" spc="100" dirty="0">
                  <a:solidFill>
                    <a:schemeClr val="accent2"/>
                  </a:solidFill>
                  <a:latin typeface="Calibri" panose="020F0502020204030204" pitchFamily="34" charset="0"/>
                  <a:ea typeface="Meiryo" panose="020B0604030504040204" pitchFamily="34" charset="-128"/>
                  <a:cs typeface="Calibri" panose="020F0502020204030204" pitchFamily="34" charset="0"/>
                </a:endParaRPr>
              </a:p>
            </p:txBody>
          </p:sp>
        </p:grpSp>
        <p:sp>
          <p:nvSpPr>
            <p:cNvPr id="95" name="正方形/長方形 87">
              <a:extLst>
                <a:ext uri="{FF2B5EF4-FFF2-40B4-BE49-F238E27FC236}">
                  <a16:creationId xmlns:a16="http://schemas.microsoft.com/office/drawing/2014/main" id="{C45F67C2-ABCD-544A-A163-87081E9BB41F}"/>
                </a:ext>
              </a:extLst>
            </p:cNvPr>
            <p:cNvSpPr/>
            <p:nvPr/>
          </p:nvSpPr>
          <p:spPr>
            <a:xfrm>
              <a:off x="605616" y="5673206"/>
              <a:ext cx="943015" cy="340734"/>
            </a:xfrm>
            <a:prstGeom prst="rect">
              <a:avLst/>
            </a:prstGeom>
          </p:spPr>
          <p:txBody>
            <a:bodyPr wrap="none">
              <a:spAutoFit/>
            </a:bodyPr>
            <a:lstStyle/>
            <a:p>
              <a:pPr defTabSz="914126">
                <a:lnSpc>
                  <a:spcPct val="150000"/>
                </a:lnSpc>
                <a:defRPr/>
              </a:pPr>
              <a:r>
                <a:rPr lang="fr-CA" altLang="ja-JP" sz="1200" cap="all" dirty="0">
                  <a:solidFill>
                    <a:schemeClr val="accent2"/>
                  </a:solidFill>
                  <a:latin typeface="Calibri" panose="020F0502020204030204" pitchFamily="34" charset="0"/>
                </a:rPr>
                <a:t>De femmes</a:t>
              </a:r>
            </a:p>
          </p:txBody>
        </p:sp>
        <p:grpSp>
          <p:nvGrpSpPr>
            <p:cNvPr id="15" name="Group 14">
              <a:extLst>
                <a:ext uri="{FF2B5EF4-FFF2-40B4-BE49-F238E27FC236}">
                  <a16:creationId xmlns:a16="http://schemas.microsoft.com/office/drawing/2014/main" id="{BDB128F3-676D-3148-97FD-EA547678ED8C}"/>
                </a:ext>
              </a:extLst>
            </p:cNvPr>
            <p:cNvGrpSpPr/>
            <p:nvPr/>
          </p:nvGrpSpPr>
          <p:grpSpPr>
            <a:xfrm>
              <a:off x="337806" y="3305502"/>
              <a:ext cx="1509129" cy="711872"/>
              <a:chOff x="337806" y="3257951"/>
              <a:chExt cx="1509129" cy="711872"/>
            </a:xfrm>
          </p:grpSpPr>
          <p:sp>
            <p:nvSpPr>
              <p:cNvPr id="89" name="正方形/長方形 90">
                <a:extLst>
                  <a:ext uri="{FF2B5EF4-FFF2-40B4-BE49-F238E27FC236}">
                    <a16:creationId xmlns:a16="http://schemas.microsoft.com/office/drawing/2014/main" id="{C1754DE9-5CF1-924E-AE1E-8E9D481D7160}"/>
                  </a:ext>
                </a:extLst>
              </p:cNvPr>
              <p:cNvSpPr/>
              <p:nvPr/>
            </p:nvSpPr>
            <p:spPr>
              <a:xfrm>
                <a:off x="342287" y="3323492"/>
                <a:ext cx="1504648" cy="646331"/>
              </a:xfrm>
              <a:prstGeom prst="rect">
                <a:avLst/>
              </a:prstGeom>
            </p:spPr>
            <p:txBody>
              <a:bodyPr wrap="square">
                <a:spAutoFit/>
              </a:bodyPr>
              <a:lstStyle/>
              <a:p>
                <a:pPr algn="ctr" defTabSz="914126">
                  <a:defRPr/>
                </a:pPr>
                <a:r>
                  <a:rPr lang="fr-CA" altLang="ja-JP" sz="3600" dirty="0">
                    <a:solidFill>
                      <a:schemeClr val="accent2"/>
                    </a:solidFill>
                    <a:latin typeface="Calibri" panose="020F0502020204030204" pitchFamily="34" charset="0"/>
                  </a:rPr>
                  <a:t>9</a:t>
                </a:r>
              </a:p>
            </p:txBody>
          </p:sp>
          <p:sp>
            <p:nvSpPr>
              <p:cNvPr id="88" name="Rectangle 315">
                <a:extLst>
                  <a:ext uri="{FF2B5EF4-FFF2-40B4-BE49-F238E27FC236}">
                    <a16:creationId xmlns:a16="http://schemas.microsoft.com/office/drawing/2014/main" id="{887ACBAF-891F-4445-96C6-98F4A96C62EE}"/>
                  </a:ext>
                </a:extLst>
              </p:cNvPr>
              <p:cNvSpPr/>
              <p:nvPr/>
            </p:nvSpPr>
            <p:spPr>
              <a:xfrm>
                <a:off x="337806" y="3257951"/>
                <a:ext cx="1509129" cy="184666"/>
              </a:xfrm>
              <a:prstGeom prst="rect">
                <a:avLst/>
              </a:prstGeom>
            </p:spPr>
            <p:txBody>
              <a:bodyPr wrap="square" lIns="0" tIns="0" rIns="0" bIns="0">
                <a:spAutoFit/>
              </a:bodyPr>
              <a:lstStyle/>
              <a:p>
                <a:pPr algn="ctr"/>
                <a:r>
                  <a:rPr lang="fr-CA" altLang="ja-JP" sz="1200" cap="all" dirty="0">
                    <a:solidFill>
                      <a:schemeClr val="accent2"/>
                    </a:solidFill>
                    <a:latin typeface="Calibri" panose="020F0502020204030204" pitchFamily="34" charset="0"/>
                  </a:rPr>
                  <a:t>NATIONALITÉS</a:t>
                </a:r>
                <a:endParaRPr lang="fr-CA" altLang="ja-JP" sz="1300" cap="all" spc="100" dirty="0">
                  <a:solidFill>
                    <a:schemeClr val="accent2"/>
                  </a:solidFill>
                  <a:latin typeface="Calibri" panose="020F0502020204030204" pitchFamily="34" charset="0"/>
                  <a:ea typeface="Meiryo" panose="020B0604030504040204" pitchFamily="34" charset="-128"/>
                  <a:cs typeface="Calibri" panose="020F0502020204030204" pitchFamily="34" charset="0"/>
                </a:endParaRPr>
              </a:p>
            </p:txBody>
          </p:sp>
        </p:grpSp>
        <p:sp>
          <p:nvSpPr>
            <p:cNvPr id="108" name="Rectangle 107">
              <a:extLst>
                <a:ext uri="{FF2B5EF4-FFF2-40B4-BE49-F238E27FC236}">
                  <a16:creationId xmlns:a16="http://schemas.microsoft.com/office/drawing/2014/main" id="{C40153B8-EEA5-F74A-97F0-CA1A6EA9B00D}"/>
                </a:ext>
              </a:extLst>
            </p:cNvPr>
            <p:cNvSpPr/>
            <p:nvPr/>
          </p:nvSpPr>
          <p:spPr>
            <a:xfrm>
              <a:off x="2068590" y="1574555"/>
              <a:ext cx="1501540" cy="743990"/>
            </a:xfrm>
            <a:prstGeom prst="rect">
              <a:avLst/>
            </a:prstGeom>
            <a:solidFill>
              <a:schemeClr val="accent4">
                <a:lumMod val="40000"/>
                <a:lumOff val="6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sp>
          <p:nvSpPr>
            <p:cNvPr id="111" name="Rectangle 110">
              <a:extLst>
                <a:ext uri="{FF2B5EF4-FFF2-40B4-BE49-F238E27FC236}">
                  <a16:creationId xmlns:a16="http://schemas.microsoft.com/office/drawing/2014/main" id="{8DF21242-F1BB-D942-99B0-10F5DC65A90A}"/>
                </a:ext>
              </a:extLst>
            </p:cNvPr>
            <p:cNvSpPr/>
            <p:nvPr/>
          </p:nvSpPr>
          <p:spPr>
            <a:xfrm>
              <a:off x="3796807" y="1574555"/>
              <a:ext cx="4686766" cy="743990"/>
            </a:xfrm>
            <a:prstGeom prst="rect">
              <a:avLst/>
            </a:prstGeom>
            <a:solidFill>
              <a:schemeClr val="accent4"/>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sp>
          <p:nvSpPr>
            <p:cNvPr id="119" name="Rectangle 118">
              <a:extLst>
                <a:ext uri="{FF2B5EF4-FFF2-40B4-BE49-F238E27FC236}">
                  <a16:creationId xmlns:a16="http://schemas.microsoft.com/office/drawing/2014/main" id="{CBC29924-D06B-2947-B715-855D901F276F}"/>
                </a:ext>
              </a:extLst>
            </p:cNvPr>
            <p:cNvSpPr/>
            <p:nvPr/>
          </p:nvSpPr>
          <p:spPr>
            <a:xfrm>
              <a:off x="8704238" y="1574555"/>
              <a:ext cx="3096796" cy="743990"/>
            </a:xfrm>
            <a:prstGeom prst="rect">
              <a:avLst/>
            </a:prstGeom>
            <a:solidFill>
              <a:schemeClr val="accent3">
                <a:lumMod val="60000"/>
                <a:lumOff val="4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sp>
          <p:nvSpPr>
            <p:cNvPr id="125" name="Rectangle 124">
              <a:extLst>
                <a:ext uri="{FF2B5EF4-FFF2-40B4-BE49-F238E27FC236}">
                  <a16:creationId xmlns:a16="http://schemas.microsoft.com/office/drawing/2014/main" id="{D88F7596-792C-EF4F-8C4C-DE247F91F812}"/>
                </a:ext>
              </a:extLst>
            </p:cNvPr>
            <p:cNvSpPr/>
            <p:nvPr/>
          </p:nvSpPr>
          <p:spPr>
            <a:xfrm>
              <a:off x="2068590" y="3311915"/>
              <a:ext cx="1501540" cy="743990"/>
            </a:xfrm>
            <a:prstGeom prst="rect">
              <a:avLst/>
            </a:prstGeom>
            <a:solidFill>
              <a:schemeClr val="accent4">
                <a:lumMod val="40000"/>
                <a:lumOff val="6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sp>
          <p:nvSpPr>
            <p:cNvPr id="126" name="Rectangle 125">
              <a:extLst>
                <a:ext uri="{FF2B5EF4-FFF2-40B4-BE49-F238E27FC236}">
                  <a16:creationId xmlns:a16="http://schemas.microsoft.com/office/drawing/2014/main" id="{017B82A0-BD3C-B44D-B852-9133DD5E1F9F}"/>
                </a:ext>
              </a:extLst>
            </p:cNvPr>
            <p:cNvSpPr/>
            <p:nvPr/>
          </p:nvSpPr>
          <p:spPr>
            <a:xfrm>
              <a:off x="3796807" y="3311915"/>
              <a:ext cx="4686766" cy="743990"/>
            </a:xfrm>
            <a:prstGeom prst="rect">
              <a:avLst/>
            </a:prstGeom>
            <a:solidFill>
              <a:schemeClr val="accent4"/>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sp>
          <p:nvSpPr>
            <p:cNvPr id="127" name="Rectangle 126">
              <a:extLst>
                <a:ext uri="{FF2B5EF4-FFF2-40B4-BE49-F238E27FC236}">
                  <a16:creationId xmlns:a16="http://schemas.microsoft.com/office/drawing/2014/main" id="{C1E8AC2F-1149-384A-ABD5-2A833BDC4954}"/>
                </a:ext>
              </a:extLst>
            </p:cNvPr>
            <p:cNvSpPr/>
            <p:nvPr/>
          </p:nvSpPr>
          <p:spPr>
            <a:xfrm>
              <a:off x="8706242" y="3311915"/>
              <a:ext cx="3094792" cy="743990"/>
            </a:xfrm>
            <a:prstGeom prst="rect">
              <a:avLst/>
            </a:prstGeom>
            <a:solidFill>
              <a:schemeClr val="accent3">
                <a:lumMod val="60000"/>
                <a:lumOff val="4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sp>
          <p:nvSpPr>
            <p:cNvPr id="128" name="Rectangle 127">
              <a:extLst>
                <a:ext uri="{FF2B5EF4-FFF2-40B4-BE49-F238E27FC236}">
                  <a16:creationId xmlns:a16="http://schemas.microsoft.com/office/drawing/2014/main" id="{8ADE747A-D446-4144-95B8-D77F9F0BAEF1}"/>
                </a:ext>
              </a:extLst>
            </p:cNvPr>
            <p:cNvSpPr/>
            <p:nvPr/>
          </p:nvSpPr>
          <p:spPr>
            <a:xfrm>
              <a:off x="2068590" y="5054010"/>
              <a:ext cx="1501540" cy="743990"/>
            </a:xfrm>
            <a:prstGeom prst="rect">
              <a:avLst/>
            </a:prstGeom>
            <a:solidFill>
              <a:schemeClr val="accent4">
                <a:lumMod val="40000"/>
                <a:lumOff val="6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sp>
          <p:nvSpPr>
            <p:cNvPr id="129" name="Rectangle 128">
              <a:extLst>
                <a:ext uri="{FF2B5EF4-FFF2-40B4-BE49-F238E27FC236}">
                  <a16:creationId xmlns:a16="http://schemas.microsoft.com/office/drawing/2014/main" id="{BD043997-5155-A84A-B8C3-94FF03DFECAD}"/>
                </a:ext>
              </a:extLst>
            </p:cNvPr>
            <p:cNvSpPr/>
            <p:nvPr/>
          </p:nvSpPr>
          <p:spPr>
            <a:xfrm>
              <a:off x="3796807" y="5054010"/>
              <a:ext cx="4686766" cy="743990"/>
            </a:xfrm>
            <a:prstGeom prst="rect">
              <a:avLst/>
            </a:prstGeom>
            <a:solidFill>
              <a:schemeClr val="accent4"/>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sp>
          <p:nvSpPr>
            <p:cNvPr id="130" name="Rectangle 129">
              <a:extLst>
                <a:ext uri="{FF2B5EF4-FFF2-40B4-BE49-F238E27FC236}">
                  <a16:creationId xmlns:a16="http://schemas.microsoft.com/office/drawing/2014/main" id="{7E9B10A0-1B88-9E40-BE56-5D30CEBC980F}"/>
                </a:ext>
              </a:extLst>
            </p:cNvPr>
            <p:cNvSpPr/>
            <p:nvPr/>
          </p:nvSpPr>
          <p:spPr>
            <a:xfrm>
              <a:off x="8706242" y="5054010"/>
              <a:ext cx="1609393" cy="743990"/>
            </a:xfrm>
            <a:prstGeom prst="rect">
              <a:avLst/>
            </a:prstGeom>
            <a:solidFill>
              <a:schemeClr val="accent3">
                <a:lumMod val="60000"/>
                <a:lumOff val="40000"/>
              </a:schemeClr>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kumimoji="1" lang="en-JP" sz="1799" dirty="0">
                <a:solidFill>
                  <a:srgbClr val="FFFFFF"/>
                </a:solidFill>
                <a:latin typeface="Calibri" panose="020F0502020204030204"/>
              </a:endParaRPr>
            </a:p>
          </p:txBody>
        </p:sp>
        <p:grpSp>
          <p:nvGrpSpPr>
            <p:cNvPr id="390" name="Group 389">
              <a:extLst>
                <a:ext uri="{FF2B5EF4-FFF2-40B4-BE49-F238E27FC236}">
                  <a16:creationId xmlns:a16="http://schemas.microsoft.com/office/drawing/2014/main" id="{5147CD63-CA70-7D43-91C5-8A6D802CB573}"/>
                </a:ext>
              </a:extLst>
            </p:cNvPr>
            <p:cNvGrpSpPr/>
            <p:nvPr/>
          </p:nvGrpSpPr>
          <p:grpSpPr>
            <a:xfrm>
              <a:off x="2170979" y="4925545"/>
              <a:ext cx="1610445" cy="1447426"/>
              <a:chOff x="2041038" y="5047142"/>
              <a:chExt cx="1610445" cy="1447426"/>
            </a:xfrm>
          </p:grpSpPr>
          <p:sp>
            <p:nvSpPr>
              <p:cNvPr id="288" name="TextBox 287">
                <a:extLst>
                  <a:ext uri="{FF2B5EF4-FFF2-40B4-BE49-F238E27FC236}">
                    <a16:creationId xmlns:a16="http://schemas.microsoft.com/office/drawing/2014/main" id="{A680A406-4D04-704B-9CB4-409201FDB8B3}"/>
                  </a:ext>
                </a:extLst>
              </p:cNvPr>
              <p:cNvSpPr txBox="1">
                <a:spLocks noChangeAspect="1"/>
              </p:cNvSpPr>
              <p:nvPr/>
            </p:nvSpPr>
            <p:spPr>
              <a:xfrm>
                <a:off x="2041038" y="6003485"/>
                <a:ext cx="1610445" cy="491083"/>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THOMAS WOZNIEWSKI</a:t>
                </a:r>
                <a:r>
                  <a:rPr lang="fr-CA" dirty="0"/>
                  <a:t> </a:t>
                </a:r>
              </a:p>
              <a:p>
                <a:pPr defTabSz="456949">
                  <a:buClr>
                    <a:srgbClr val="EA5532"/>
                  </a:buClr>
                  <a:defRPr/>
                </a:pPr>
                <a:r>
                  <a:rPr lang="fr-CA" sz="900" dirty="0">
                    <a:solidFill>
                      <a:srgbClr val="34373F"/>
                    </a:solidFill>
                    <a:latin typeface="Calibri Light" panose="020F0302020204030204" pitchFamily="34" charset="0"/>
                  </a:rPr>
                  <a:t>Chef, fabrication et d’approvisionnement mondial</a:t>
                </a:r>
              </a:p>
            </p:txBody>
          </p:sp>
          <p:pic>
            <p:nvPicPr>
              <p:cNvPr id="289" name="Picture 288">
                <a:extLst>
                  <a:ext uri="{FF2B5EF4-FFF2-40B4-BE49-F238E27FC236}">
                    <a16:creationId xmlns:a16="http://schemas.microsoft.com/office/drawing/2014/main" id="{9F373125-8ADC-AF4A-BACA-EDA3667BD1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03521" y="5047142"/>
                <a:ext cx="1309734" cy="873156"/>
              </a:xfrm>
              <a:prstGeom prst="rect">
                <a:avLst/>
              </a:prstGeom>
            </p:spPr>
          </p:pic>
          <p:pic>
            <p:nvPicPr>
              <p:cNvPr id="290" name="Picture 11">
                <a:extLst>
                  <a:ext uri="{FF2B5EF4-FFF2-40B4-BE49-F238E27FC236}">
                    <a16:creationId xmlns:a16="http://schemas.microsoft.com/office/drawing/2014/main" id="{EF9E92EE-C15A-6941-91D0-19B112F800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65257" y="5736004"/>
                <a:ext cx="305902" cy="184583"/>
              </a:xfrm>
              <a:prstGeom prst="rect">
                <a:avLst/>
              </a:prstGeom>
            </p:spPr>
          </p:pic>
        </p:grpSp>
        <p:grpSp>
          <p:nvGrpSpPr>
            <p:cNvPr id="384" name="Group 383">
              <a:extLst>
                <a:ext uri="{FF2B5EF4-FFF2-40B4-BE49-F238E27FC236}">
                  <a16:creationId xmlns:a16="http://schemas.microsoft.com/office/drawing/2014/main" id="{A0F83765-7D47-ED4F-83CB-B525ADE65679}"/>
                </a:ext>
              </a:extLst>
            </p:cNvPr>
            <p:cNvGrpSpPr/>
            <p:nvPr/>
          </p:nvGrpSpPr>
          <p:grpSpPr>
            <a:xfrm>
              <a:off x="5490128" y="4912027"/>
              <a:ext cx="1463460" cy="1388760"/>
              <a:chOff x="5224796" y="5033624"/>
              <a:chExt cx="1463460" cy="1388760"/>
            </a:xfrm>
          </p:grpSpPr>
          <p:sp>
            <p:nvSpPr>
              <p:cNvPr id="296" name="TextBox 295">
                <a:extLst>
                  <a:ext uri="{FF2B5EF4-FFF2-40B4-BE49-F238E27FC236}">
                    <a16:creationId xmlns:a16="http://schemas.microsoft.com/office/drawing/2014/main" id="{88FF999D-0155-2F4F-8779-A29438DD1D73}"/>
                  </a:ext>
                </a:extLst>
              </p:cNvPr>
              <p:cNvSpPr txBox="1">
                <a:spLocks noChangeAspect="1"/>
              </p:cNvSpPr>
              <p:nvPr/>
            </p:nvSpPr>
            <p:spPr>
              <a:xfrm>
                <a:off x="5224796" y="6003573"/>
                <a:ext cx="1463460" cy="418811"/>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TAKAKO OHYABU</a:t>
                </a:r>
              </a:p>
              <a:p>
                <a:pPr defTabSz="456949">
                  <a:defRPr/>
                </a:pPr>
                <a:r>
                  <a:rPr lang="fr-CA" sz="900" dirty="0">
                    <a:solidFill>
                      <a:srgbClr val="34373F"/>
                    </a:solidFill>
                    <a:latin typeface="Calibri Light" panose="020F0302020204030204" pitchFamily="34" charset="0"/>
                  </a:rPr>
                  <a:t>Chef, Affaires générales et développement durable</a:t>
                </a:r>
              </a:p>
            </p:txBody>
          </p:sp>
          <p:pic>
            <p:nvPicPr>
              <p:cNvPr id="298" name="Picture 297">
                <a:extLst>
                  <a:ext uri="{FF2B5EF4-FFF2-40B4-BE49-F238E27FC236}">
                    <a16:creationId xmlns:a16="http://schemas.microsoft.com/office/drawing/2014/main" id="{A5AB7B91-E448-4B48-B4C4-2D13A600977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268768" y="5033624"/>
                <a:ext cx="1243954" cy="885370"/>
              </a:xfrm>
              <a:prstGeom prst="rect">
                <a:avLst/>
              </a:prstGeom>
            </p:spPr>
          </p:pic>
          <p:pic>
            <p:nvPicPr>
              <p:cNvPr id="297" name="Picture 49">
                <a:extLst>
                  <a:ext uri="{FF2B5EF4-FFF2-40B4-BE49-F238E27FC236}">
                    <a16:creationId xmlns:a16="http://schemas.microsoft.com/office/drawing/2014/main" id="{C843A230-4730-A443-B9BB-992096D61C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37904" y="5733968"/>
                <a:ext cx="309736" cy="187644"/>
              </a:xfrm>
              <a:prstGeom prst="rect">
                <a:avLst/>
              </a:prstGeom>
            </p:spPr>
          </p:pic>
        </p:grpSp>
        <p:grpSp>
          <p:nvGrpSpPr>
            <p:cNvPr id="382" name="Group 381">
              <a:extLst>
                <a:ext uri="{FF2B5EF4-FFF2-40B4-BE49-F238E27FC236}">
                  <a16:creationId xmlns:a16="http://schemas.microsoft.com/office/drawing/2014/main" id="{0B61233F-F338-E644-8BE0-E24F341B45E1}"/>
                </a:ext>
              </a:extLst>
            </p:cNvPr>
            <p:cNvGrpSpPr/>
            <p:nvPr/>
          </p:nvGrpSpPr>
          <p:grpSpPr>
            <a:xfrm>
              <a:off x="7084138" y="3128843"/>
              <a:ext cx="1208573" cy="1453000"/>
              <a:chOff x="6818806" y="3250440"/>
              <a:chExt cx="1208573" cy="1453000"/>
            </a:xfrm>
          </p:grpSpPr>
          <p:sp>
            <p:nvSpPr>
              <p:cNvPr id="300" name="TextBox 299">
                <a:extLst>
                  <a:ext uri="{FF2B5EF4-FFF2-40B4-BE49-F238E27FC236}">
                    <a16:creationId xmlns:a16="http://schemas.microsoft.com/office/drawing/2014/main" id="{1E1B949D-0490-9845-9131-77C46FD64714}"/>
                  </a:ext>
                </a:extLst>
              </p:cNvPr>
              <p:cNvSpPr txBox="1">
                <a:spLocks noChangeAspect="1"/>
              </p:cNvSpPr>
              <p:nvPr/>
            </p:nvSpPr>
            <p:spPr>
              <a:xfrm>
                <a:off x="6818806" y="4272755"/>
                <a:ext cx="1187472" cy="430685"/>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MASATO IWASAKI</a:t>
                </a:r>
              </a:p>
              <a:p>
                <a:pPr defTabSz="456949">
                  <a:defRPr/>
                </a:pPr>
                <a:r>
                  <a:rPr lang="fr-CA" sz="900" dirty="0">
                    <a:solidFill>
                      <a:srgbClr val="34373F"/>
                    </a:solidFill>
                    <a:latin typeface="Calibri Light" panose="020F0302020204030204" pitchFamily="34" charset="0"/>
                  </a:rPr>
                  <a:t>Directeur représentant; Affaires générales, Japon </a:t>
                </a:r>
              </a:p>
            </p:txBody>
          </p:sp>
          <p:pic>
            <p:nvPicPr>
              <p:cNvPr id="301" name="Picture 300">
                <a:extLst>
                  <a:ext uri="{FF2B5EF4-FFF2-40B4-BE49-F238E27FC236}">
                    <a16:creationId xmlns:a16="http://schemas.microsoft.com/office/drawing/2014/main" id="{2DADD210-C9F6-7D4C-BAAB-21430266336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39907" y="3250440"/>
                <a:ext cx="1187472" cy="925697"/>
              </a:xfrm>
              <a:prstGeom prst="rect">
                <a:avLst/>
              </a:prstGeom>
            </p:spPr>
          </p:pic>
          <p:pic>
            <p:nvPicPr>
              <p:cNvPr id="302" name="Picture 49">
                <a:extLst>
                  <a:ext uri="{FF2B5EF4-FFF2-40B4-BE49-F238E27FC236}">
                    <a16:creationId xmlns:a16="http://schemas.microsoft.com/office/drawing/2014/main" id="{59A97952-C88B-2E44-BEA0-A7826A3F61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31720" y="3996374"/>
                <a:ext cx="300745" cy="182197"/>
              </a:xfrm>
              <a:prstGeom prst="rect">
                <a:avLst/>
              </a:prstGeom>
            </p:spPr>
          </p:pic>
        </p:grpSp>
        <p:grpSp>
          <p:nvGrpSpPr>
            <p:cNvPr id="381" name="Group 380">
              <a:extLst>
                <a:ext uri="{FF2B5EF4-FFF2-40B4-BE49-F238E27FC236}">
                  <a16:creationId xmlns:a16="http://schemas.microsoft.com/office/drawing/2014/main" id="{D6CA3A6E-7B3B-AC44-901A-F6FE519DF059}"/>
                </a:ext>
              </a:extLst>
            </p:cNvPr>
            <p:cNvGrpSpPr/>
            <p:nvPr/>
          </p:nvGrpSpPr>
          <p:grpSpPr>
            <a:xfrm>
              <a:off x="8814060" y="3131165"/>
              <a:ext cx="1415790" cy="1526166"/>
              <a:chOff x="8417771" y="3252762"/>
              <a:chExt cx="1415790" cy="1526166"/>
            </a:xfrm>
          </p:grpSpPr>
          <p:sp>
            <p:nvSpPr>
              <p:cNvPr id="308" name="TextBox 307">
                <a:extLst>
                  <a:ext uri="{FF2B5EF4-FFF2-40B4-BE49-F238E27FC236}">
                    <a16:creationId xmlns:a16="http://schemas.microsoft.com/office/drawing/2014/main" id="{89C973CA-E761-0943-AC4C-1ED79FF759BB}"/>
                  </a:ext>
                </a:extLst>
              </p:cNvPr>
              <p:cNvSpPr txBox="1">
                <a:spLocks noChangeAspect="1"/>
              </p:cNvSpPr>
              <p:nvPr/>
            </p:nvSpPr>
            <p:spPr>
              <a:xfrm>
                <a:off x="8417771" y="4272679"/>
                <a:ext cx="1415790" cy="506249"/>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MILANO FURUTA</a:t>
                </a:r>
              </a:p>
              <a:p>
                <a:pPr defTabSz="456949">
                  <a:defRPr/>
                </a:pPr>
                <a:r>
                  <a:rPr lang="fr-CA" sz="900" dirty="0">
                    <a:solidFill>
                      <a:srgbClr val="34373F"/>
                    </a:solidFill>
                    <a:latin typeface="Calibri Light" panose="020F0302020204030204" pitchFamily="34" charset="0"/>
                  </a:rPr>
                  <a:t>Président, unité d’affaires pharmaceutique, Japon</a:t>
                </a:r>
              </a:p>
            </p:txBody>
          </p:sp>
          <p:pic>
            <p:nvPicPr>
              <p:cNvPr id="309" name="Picture 308">
                <a:extLst>
                  <a:ext uri="{FF2B5EF4-FFF2-40B4-BE49-F238E27FC236}">
                    <a16:creationId xmlns:a16="http://schemas.microsoft.com/office/drawing/2014/main" id="{CD2B74CC-5CCB-FF41-9E5A-47B179AB72C3}"/>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422187" y="3252762"/>
                <a:ext cx="1352434" cy="923867"/>
              </a:xfrm>
              <a:prstGeom prst="rect">
                <a:avLst/>
              </a:prstGeom>
            </p:spPr>
          </p:pic>
          <p:pic>
            <p:nvPicPr>
              <p:cNvPr id="310" name="Picture 49">
                <a:extLst>
                  <a:ext uri="{FF2B5EF4-FFF2-40B4-BE49-F238E27FC236}">
                    <a16:creationId xmlns:a16="http://schemas.microsoft.com/office/drawing/2014/main" id="{AF22ABCF-EABA-0241-9C9D-A4A3282413E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3627" y="3995205"/>
                <a:ext cx="300745" cy="182196"/>
              </a:xfrm>
              <a:prstGeom prst="rect">
                <a:avLst/>
              </a:prstGeom>
            </p:spPr>
          </p:pic>
        </p:grpSp>
        <p:grpSp>
          <p:nvGrpSpPr>
            <p:cNvPr id="389" name="Group 388">
              <a:extLst>
                <a:ext uri="{FF2B5EF4-FFF2-40B4-BE49-F238E27FC236}">
                  <a16:creationId xmlns:a16="http://schemas.microsoft.com/office/drawing/2014/main" id="{A02F8C3A-41B8-4E40-98FC-390DCC256FB7}"/>
                </a:ext>
              </a:extLst>
            </p:cNvPr>
            <p:cNvGrpSpPr/>
            <p:nvPr/>
          </p:nvGrpSpPr>
          <p:grpSpPr>
            <a:xfrm>
              <a:off x="3449726" y="4904698"/>
              <a:ext cx="2510854" cy="1537294"/>
              <a:chOff x="3184394" y="5026295"/>
              <a:chExt cx="2510854" cy="1537294"/>
            </a:xfrm>
          </p:grpSpPr>
          <p:sp>
            <p:nvSpPr>
              <p:cNvPr id="312" name="TextBox 311">
                <a:extLst>
                  <a:ext uri="{FF2B5EF4-FFF2-40B4-BE49-F238E27FC236}">
                    <a16:creationId xmlns:a16="http://schemas.microsoft.com/office/drawing/2014/main" id="{0374E9D6-4EE9-1F46-B7DE-D9DF3524B7B1}"/>
                  </a:ext>
                </a:extLst>
              </p:cNvPr>
              <p:cNvSpPr txBox="1">
                <a:spLocks noChangeAspect="1"/>
              </p:cNvSpPr>
              <p:nvPr/>
            </p:nvSpPr>
            <p:spPr>
              <a:xfrm>
                <a:off x="3652181" y="6003485"/>
                <a:ext cx="1025962" cy="560104"/>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MWANA LUGOGO</a:t>
                </a:r>
              </a:p>
              <a:p>
                <a:pPr defTabSz="456949">
                  <a:buClr>
                    <a:srgbClr val="EA5532"/>
                  </a:buClr>
                  <a:defRPr/>
                </a:pPr>
                <a:r>
                  <a:rPr lang="fr-CA" sz="900" dirty="0">
                    <a:solidFill>
                      <a:srgbClr val="34373F"/>
                    </a:solidFill>
                    <a:latin typeface="Calibri Light" panose="020F0302020204030204" pitchFamily="34" charset="0"/>
                  </a:rPr>
                  <a:t>Chef de l’éthique et de la conformité</a:t>
                </a:r>
              </a:p>
            </p:txBody>
          </p:sp>
          <p:pic>
            <p:nvPicPr>
              <p:cNvPr id="313" name="Picture 312">
                <a:extLst>
                  <a:ext uri="{FF2B5EF4-FFF2-40B4-BE49-F238E27FC236}">
                    <a16:creationId xmlns:a16="http://schemas.microsoft.com/office/drawing/2014/main" id="{3DBA87CF-5A2D-5E48-AC44-7336B906134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184394" y="5026295"/>
                <a:ext cx="2510854" cy="896662"/>
              </a:xfrm>
              <a:prstGeom prst="rect">
                <a:avLst/>
              </a:prstGeom>
            </p:spPr>
          </p:pic>
          <p:pic>
            <p:nvPicPr>
              <p:cNvPr id="314" name="Picture 313">
                <a:extLst>
                  <a:ext uri="{FF2B5EF4-FFF2-40B4-BE49-F238E27FC236}">
                    <a16:creationId xmlns:a16="http://schemas.microsoft.com/office/drawing/2014/main" id="{0E42DC41-D38C-E04D-B253-AC756B78305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69089" y="5741857"/>
                <a:ext cx="304518" cy="178672"/>
              </a:xfrm>
              <a:prstGeom prst="rect">
                <a:avLst/>
              </a:prstGeom>
            </p:spPr>
          </p:pic>
        </p:grpSp>
        <p:grpSp>
          <p:nvGrpSpPr>
            <p:cNvPr id="380" name="Group 379">
              <a:extLst>
                <a:ext uri="{FF2B5EF4-FFF2-40B4-BE49-F238E27FC236}">
                  <a16:creationId xmlns:a16="http://schemas.microsoft.com/office/drawing/2014/main" id="{D7857AC4-B6E2-8D44-8409-B705BCACC1E1}"/>
                </a:ext>
              </a:extLst>
            </p:cNvPr>
            <p:cNvGrpSpPr/>
            <p:nvPr/>
          </p:nvGrpSpPr>
          <p:grpSpPr>
            <a:xfrm>
              <a:off x="10034224" y="3102305"/>
              <a:ext cx="2006865" cy="1625657"/>
              <a:chOff x="9637935" y="3223902"/>
              <a:chExt cx="2006865" cy="1625657"/>
            </a:xfrm>
          </p:grpSpPr>
          <p:sp>
            <p:nvSpPr>
              <p:cNvPr id="324" name="TextBox 323">
                <a:extLst>
                  <a:ext uri="{FF2B5EF4-FFF2-40B4-BE49-F238E27FC236}">
                    <a16:creationId xmlns:a16="http://schemas.microsoft.com/office/drawing/2014/main" id="{4C82464A-9A90-8543-A692-5F3B90E1292A}"/>
                  </a:ext>
                </a:extLst>
              </p:cNvPr>
              <p:cNvSpPr txBox="1">
                <a:spLocks noChangeAspect="1"/>
              </p:cNvSpPr>
              <p:nvPr/>
            </p:nvSpPr>
            <p:spPr>
              <a:xfrm>
                <a:off x="10015301" y="4272679"/>
                <a:ext cx="1380359" cy="576880"/>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RAMONA SEQUEIRA </a:t>
                </a:r>
              </a:p>
              <a:p>
                <a:pPr defTabSz="456949">
                  <a:defRPr/>
                </a:pPr>
                <a:r>
                  <a:rPr lang="fr-CA" sz="900" dirty="0">
                    <a:solidFill>
                      <a:srgbClr val="34373F"/>
                    </a:solidFill>
                    <a:latin typeface="Calibri Light" panose="020F0302020204030204" pitchFamily="34" charset="0"/>
                  </a:rPr>
                  <a:t>Présidente, gamme de produits à l’échelle mondiale</a:t>
                </a:r>
              </a:p>
            </p:txBody>
          </p:sp>
          <p:pic>
            <p:nvPicPr>
              <p:cNvPr id="325" name="Picture 324">
                <a:extLst>
                  <a:ext uri="{FF2B5EF4-FFF2-40B4-BE49-F238E27FC236}">
                    <a16:creationId xmlns:a16="http://schemas.microsoft.com/office/drawing/2014/main" id="{781C5654-9915-9F41-AB36-2949E5A05C0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637935" y="3223902"/>
                <a:ext cx="2006865" cy="952763"/>
              </a:xfrm>
              <a:prstGeom prst="rect">
                <a:avLst/>
              </a:prstGeom>
            </p:spPr>
          </p:pic>
          <p:pic>
            <p:nvPicPr>
              <p:cNvPr id="326" name="Picture 29">
                <a:extLst>
                  <a:ext uri="{FF2B5EF4-FFF2-40B4-BE49-F238E27FC236}">
                    <a16:creationId xmlns:a16="http://schemas.microsoft.com/office/drawing/2014/main" id="{D92FB6C6-FE11-9C40-B10D-4952E91B9D5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029020" y="3993846"/>
                <a:ext cx="302747" cy="183039"/>
              </a:xfrm>
              <a:prstGeom prst="rect">
                <a:avLst/>
              </a:prstGeom>
            </p:spPr>
          </p:pic>
        </p:grpSp>
        <p:grpSp>
          <p:nvGrpSpPr>
            <p:cNvPr id="388" name="Group 387">
              <a:extLst>
                <a:ext uri="{FF2B5EF4-FFF2-40B4-BE49-F238E27FC236}">
                  <a16:creationId xmlns:a16="http://schemas.microsoft.com/office/drawing/2014/main" id="{443DE3DF-8345-7142-93A0-61483EDB3E46}"/>
                </a:ext>
              </a:extLst>
            </p:cNvPr>
            <p:cNvGrpSpPr/>
            <p:nvPr/>
          </p:nvGrpSpPr>
          <p:grpSpPr>
            <a:xfrm>
              <a:off x="1881973" y="3117544"/>
              <a:ext cx="1953698" cy="1506015"/>
              <a:chOff x="1752032" y="3239141"/>
              <a:chExt cx="1953698" cy="1506015"/>
            </a:xfrm>
          </p:grpSpPr>
          <p:sp>
            <p:nvSpPr>
              <p:cNvPr id="332" name="TextBox 331">
                <a:extLst>
                  <a:ext uri="{FF2B5EF4-FFF2-40B4-BE49-F238E27FC236}">
                    <a16:creationId xmlns:a16="http://schemas.microsoft.com/office/drawing/2014/main" id="{CA643C1C-1C67-5E48-8885-6764731E85EB}"/>
                  </a:ext>
                </a:extLst>
              </p:cNvPr>
              <p:cNvSpPr txBox="1">
                <a:spLocks noChangeAspect="1"/>
              </p:cNvSpPr>
              <p:nvPr/>
            </p:nvSpPr>
            <p:spPr>
              <a:xfrm>
                <a:off x="2062548" y="4273026"/>
                <a:ext cx="1007911" cy="472130"/>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JERRY GRECO</a:t>
                </a:r>
              </a:p>
              <a:p>
                <a:pPr defTabSz="456949">
                  <a:defRPr/>
                </a:pPr>
                <a:r>
                  <a:rPr lang="fr-CA" sz="900" dirty="0">
                    <a:solidFill>
                      <a:srgbClr val="34373F"/>
                    </a:solidFill>
                    <a:latin typeface="Calibri Light" panose="020F0302020204030204" pitchFamily="34" charset="0"/>
                  </a:rPr>
                  <a:t>Responsable de la qualité mondiale</a:t>
                </a:r>
              </a:p>
            </p:txBody>
          </p:sp>
          <p:pic>
            <p:nvPicPr>
              <p:cNvPr id="333" name="Picture 332">
                <a:extLst>
                  <a:ext uri="{FF2B5EF4-FFF2-40B4-BE49-F238E27FC236}">
                    <a16:creationId xmlns:a16="http://schemas.microsoft.com/office/drawing/2014/main" id="{B10DC3C3-72AF-7947-8F95-3DE3399E388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752032" y="3239141"/>
                <a:ext cx="1953698" cy="937962"/>
              </a:xfrm>
              <a:prstGeom prst="rect">
                <a:avLst/>
              </a:prstGeom>
            </p:spPr>
          </p:pic>
          <p:pic>
            <p:nvPicPr>
              <p:cNvPr id="334" name="Picture 25">
                <a:extLst>
                  <a:ext uri="{FF2B5EF4-FFF2-40B4-BE49-F238E27FC236}">
                    <a16:creationId xmlns:a16="http://schemas.microsoft.com/office/drawing/2014/main" id="{A9C499FC-2DEC-924D-984B-E53872A28B9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066255" y="3983885"/>
                <a:ext cx="322595" cy="193555"/>
              </a:xfrm>
              <a:prstGeom prst="rect">
                <a:avLst/>
              </a:prstGeom>
            </p:spPr>
          </p:pic>
        </p:grpSp>
        <p:grpSp>
          <p:nvGrpSpPr>
            <p:cNvPr id="387" name="Group 386">
              <a:extLst>
                <a:ext uri="{FF2B5EF4-FFF2-40B4-BE49-F238E27FC236}">
                  <a16:creationId xmlns:a16="http://schemas.microsoft.com/office/drawing/2014/main" id="{7D7FBF97-F435-A04A-B48A-25EECA4D4EC8}"/>
                </a:ext>
              </a:extLst>
            </p:cNvPr>
            <p:cNvGrpSpPr/>
            <p:nvPr/>
          </p:nvGrpSpPr>
          <p:grpSpPr>
            <a:xfrm>
              <a:off x="3923760" y="3115406"/>
              <a:ext cx="1282929" cy="1442922"/>
              <a:chOff x="3658428" y="3237003"/>
              <a:chExt cx="1282929" cy="1442922"/>
            </a:xfrm>
          </p:grpSpPr>
          <p:sp>
            <p:nvSpPr>
              <p:cNvPr id="336" name="TextBox 335">
                <a:extLst>
                  <a:ext uri="{FF2B5EF4-FFF2-40B4-BE49-F238E27FC236}">
                    <a16:creationId xmlns:a16="http://schemas.microsoft.com/office/drawing/2014/main" id="{45842D15-EDB1-D445-92FE-53E41661A7A4}"/>
                  </a:ext>
                </a:extLst>
              </p:cNvPr>
              <p:cNvSpPr txBox="1">
                <a:spLocks noChangeAspect="1"/>
              </p:cNvSpPr>
              <p:nvPr/>
            </p:nvSpPr>
            <p:spPr>
              <a:xfrm>
                <a:off x="3658428" y="4272679"/>
                <a:ext cx="1124490" cy="407246"/>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LAUREN DUPREY</a:t>
                </a:r>
              </a:p>
              <a:p>
                <a:pPr defTabSz="456949">
                  <a:defRPr/>
                </a:pPr>
                <a:r>
                  <a:rPr lang="fr-CA" sz="900" dirty="0">
                    <a:solidFill>
                      <a:srgbClr val="34373F"/>
                    </a:solidFill>
                    <a:latin typeface="Calibri Light" panose="020F0302020204030204" pitchFamily="34" charset="0"/>
                  </a:rPr>
                  <a:t>Responsable, Ressources humaines</a:t>
                </a:r>
              </a:p>
            </p:txBody>
          </p:sp>
          <p:pic>
            <p:nvPicPr>
              <p:cNvPr id="337" name="Picture 336">
                <a:extLst>
                  <a:ext uri="{FF2B5EF4-FFF2-40B4-BE49-F238E27FC236}">
                    <a16:creationId xmlns:a16="http://schemas.microsoft.com/office/drawing/2014/main" id="{D41CD910-4F4A-CB43-8E2B-86E1BFCBCF5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666037" y="3237003"/>
                <a:ext cx="1275320" cy="941073"/>
              </a:xfrm>
              <a:prstGeom prst="rect">
                <a:avLst/>
              </a:prstGeom>
            </p:spPr>
          </p:pic>
          <p:pic>
            <p:nvPicPr>
              <p:cNvPr id="338" name="Picture 25">
                <a:extLst>
                  <a:ext uri="{FF2B5EF4-FFF2-40B4-BE49-F238E27FC236}">
                    <a16:creationId xmlns:a16="http://schemas.microsoft.com/office/drawing/2014/main" id="{CF71C4D2-5295-074D-8846-113FF8B6F6C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666133" y="3983850"/>
                <a:ext cx="322723" cy="193632"/>
              </a:xfrm>
              <a:prstGeom prst="rect">
                <a:avLst/>
              </a:prstGeom>
            </p:spPr>
          </p:pic>
        </p:grpSp>
        <p:grpSp>
          <p:nvGrpSpPr>
            <p:cNvPr id="385" name="Group 384">
              <a:extLst>
                <a:ext uri="{FF2B5EF4-FFF2-40B4-BE49-F238E27FC236}">
                  <a16:creationId xmlns:a16="http://schemas.microsoft.com/office/drawing/2014/main" id="{4073EF6F-F591-6643-A770-040E297B41BC}"/>
                </a:ext>
              </a:extLst>
            </p:cNvPr>
            <p:cNvGrpSpPr/>
            <p:nvPr/>
          </p:nvGrpSpPr>
          <p:grpSpPr>
            <a:xfrm>
              <a:off x="6970739" y="4908388"/>
              <a:ext cx="1622819" cy="1392399"/>
              <a:chOff x="6705407" y="5029985"/>
              <a:chExt cx="1622819" cy="1392399"/>
            </a:xfrm>
          </p:grpSpPr>
          <p:sp>
            <p:nvSpPr>
              <p:cNvPr id="340" name="TextBox 339">
                <a:extLst>
                  <a:ext uri="{FF2B5EF4-FFF2-40B4-BE49-F238E27FC236}">
                    <a16:creationId xmlns:a16="http://schemas.microsoft.com/office/drawing/2014/main" id="{2EF74415-D1C0-6945-8AFF-F3AEF7F17599}"/>
                  </a:ext>
                </a:extLst>
              </p:cNvPr>
              <p:cNvSpPr txBox="1">
                <a:spLocks noChangeAspect="1"/>
              </p:cNvSpPr>
              <p:nvPr/>
            </p:nvSpPr>
            <p:spPr>
              <a:xfrm>
                <a:off x="6818626" y="6003418"/>
                <a:ext cx="1463459" cy="418966"/>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YOSHIHIRO NAKAGAWA</a:t>
                </a:r>
                <a:r>
                  <a:rPr lang="fr-CA" dirty="0"/>
                  <a:t> </a:t>
                </a:r>
              </a:p>
              <a:p>
                <a:pPr defTabSz="456949">
                  <a:defRPr/>
                </a:pPr>
                <a:r>
                  <a:rPr lang="fr-CA" sz="900" dirty="0">
                    <a:solidFill>
                      <a:srgbClr val="34373F"/>
                    </a:solidFill>
                    <a:latin typeface="Calibri Light" panose="020F0302020204030204" pitchFamily="34" charset="0"/>
                  </a:rPr>
                  <a:t>Chef du contentieux mondial</a:t>
                </a:r>
              </a:p>
            </p:txBody>
          </p:sp>
          <p:pic>
            <p:nvPicPr>
              <p:cNvPr id="341" name="Picture 340">
                <a:extLst>
                  <a:ext uri="{FF2B5EF4-FFF2-40B4-BE49-F238E27FC236}">
                    <a16:creationId xmlns:a16="http://schemas.microsoft.com/office/drawing/2014/main" id="{4E90832E-AB53-A440-A308-E2B6187980F7}"/>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705407" y="5029985"/>
                <a:ext cx="1622819" cy="892101"/>
              </a:xfrm>
              <a:prstGeom prst="rect">
                <a:avLst/>
              </a:prstGeom>
            </p:spPr>
          </p:pic>
          <p:pic>
            <p:nvPicPr>
              <p:cNvPr id="342" name="Picture 49">
                <a:extLst>
                  <a:ext uri="{FF2B5EF4-FFF2-40B4-BE49-F238E27FC236}">
                    <a16:creationId xmlns:a16="http://schemas.microsoft.com/office/drawing/2014/main" id="{8159729F-489A-554F-8BDE-2777A90698B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33252" y="5740348"/>
                <a:ext cx="300745" cy="182197"/>
              </a:xfrm>
              <a:prstGeom prst="rect">
                <a:avLst/>
              </a:prstGeom>
            </p:spPr>
          </p:pic>
        </p:grpSp>
        <p:grpSp>
          <p:nvGrpSpPr>
            <p:cNvPr id="383" name="Group 382">
              <a:extLst>
                <a:ext uri="{FF2B5EF4-FFF2-40B4-BE49-F238E27FC236}">
                  <a16:creationId xmlns:a16="http://schemas.microsoft.com/office/drawing/2014/main" id="{29E5CC9F-2B1D-DD43-80B3-8DE4AA424035}"/>
                </a:ext>
              </a:extLst>
            </p:cNvPr>
            <p:cNvGrpSpPr/>
            <p:nvPr/>
          </p:nvGrpSpPr>
          <p:grpSpPr>
            <a:xfrm>
              <a:off x="5205451" y="3147317"/>
              <a:ext cx="1788310" cy="1460531"/>
              <a:chOff x="4940119" y="3268914"/>
              <a:chExt cx="1788310" cy="1460531"/>
            </a:xfrm>
          </p:grpSpPr>
          <p:sp>
            <p:nvSpPr>
              <p:cNvPr id="344" name="TextBox 343">
                <a:extLst>
                  <a:ext uri="{FF2B5EF4-FFF2-40B4-BE49-F238E27FC236}">
                    <a16:creationId xmlns:a16="http://schemas.microsoft.com/office/drawing/2014/main" id="{08BC74DD-0258-3A41-B46B-C701ADC934C9}"/>
                  </a:ext>
                </a:extLst>
              </p:cNvPr>
              <p:cNvSpPr txBox="1">
                <a:spLocks noChangeAspect="1"/>
              </p:cNvSpPr>
              <p:nvPr/>
            </p:nvSpPr>
            <p:spPr>
              <a:xfrm>
                <a:off x="5218771" y="4272679"/>
                <a:ext cx="1497722" cy="456766"/>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MARCELLO AGOSTI</a:t>
                </a:r>
              </a:p>
              <a:p>
                <a:pPr defTabSz="456949">
                  <a:defRPr/>
                </a:pPr>
                <a:r>
                  <a:rPr lang="fr-CA" sz="900" dirty="0">
                    <a:solidFill>
                      <a:srgbClr val="34373F"/>
                    </a:solidFill>
                    <a:latin typeface="Calibri Light" panose="020F0302020204030204" pitchFamily="34" charset="0"/>
                  </a:rPr>
                  <a:t>Responsable du développement des affaires à l’échelle mondiale</a:t>
                </a:r>
              </a:p>
            </p:txBody>
          </p:sp>
          <p:pic>
            <p:nvPicPr>
              <p:cNvPr id="345" name="Picture 344">
                <a:extLst>
                  <a:ext uri="{FF2B5EF4-FFF2-40B4-BE49-F238E27FC236}">
                    <a16:creationId xmlns:a16="http://schemas.microsoft.com/office/drawing/2014/main" id="{9C52D092-D385-2E40-A6B5-3121EB4A8679}"/>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940119" y="3268914"/>
                <a:ext cx="1788310" cy="906850"/>
              </a:xfrm>
              <a:prstGeom prst="rect">
                <a:avLst/>
              </a:prstGeom>
            </p:spPr>
          </p:pic>
          <p:pic>
            <p:nvPicPr>
              <p:cNvPr id="346" name="Picture 345">
                <a:extLst>
                  <a:ext uri="{FF2B5EF4-FFF2-40B4-BE49-F238E27FC236}">
                    <a16:creationId xmlns:a16="http://schemas.microsoft.com/office/drawing/2014/main" id="{E0469291-6483-9241-9C85-3EDA9C0EF65B}"/>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b="8951"/>
              <a:stretch/>
            </p:blipFill>
            <p:spPr>
              <a:xfrm>
                <a:off x="5232053" y="3991898"/>
                <a:ext cx="337234" cy="187640"/>
              </a:xfrm>
              <a:prstGeom prst="rect">
                <a:avLst/>
              </a:prstGeom>
            </p:spPr>
          </p:pic>
        </p:grpSp>
        <p:cxnSp>
          <p:nvCxnSpPr>
            <p:cNvPr id="54" name="Straight Connector 53">
              <a:extLst>
                <a:ext uri="{FF2B5EF4-FFF2-40B4-BE49-F238E27FC236}">
                  <a16:creationId xmlns:a16="http://schemas.microsoft.com/office/drawing/2014/main" id="{92748802-F430-E947-B11E-7B82B218311A}"/>
                </a:ext>
              </a:extLst>
            </p:cNvPr>
            <p:cNvCxnSpPr/>
            <p:nvPr/>
          </p:nvCxnSpPr>
          <p:spPr>
            <a:xfrm>
              <a:off x="469383" y="4092248"/>
              <a:ext cx="124655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763AEA5D-DBDE-6744-9510-AB2A556BC972}"/>
                </a:ext>
              </a:extLst>
            </p:cNvPr>
            <p:cNvCxnSpPr/>
            <p:nvPr/>
          </p:nvCxnSpPr>
          <p:spPr>
            <a:xfrm>
              <a:off x="469383" y="5186982"/>
              <a:ext cx="124655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9" name="Group 378">
              <a:extLst>
                <a:ext uri="{FF2B5EF4-FFF2-40B4-BE49-F238E27FC236}">
                  <a16:creationId xmlns:a16="http://schemas.microsoft.com/office/drawing/2014/main" id="{84DCE0A8-F6A4-714F-B015-5F8D6FA4C778}"/>
                </a:ext>
              </a:extLst>
            </p:cNvPr>
            <p:cNvGrpSpPr/>
            <p:nvPr/>
          </p:nvGrpSpPr>
          <p:grpSpPr>
            <a:xfrm>
              <a:off x="10206554" y="1443670"/>
              <a:ext cx="1688779" cy="1401032"/>
              <a:chOff x="9810265" y="1565267"/>
              <a:chExt cx="1688779" cy="1401032"/>
            </a:xfrm>
          </p:grpSpPr>
          <p:sp>
            <p:nvSpPr>
              <p:cNvPr id="283" name="TextBox 282">
                <a:extLst>
                  <a:ext uri="{FF2B5EF4-FFF2-40B4-BE49-F238E27FC236}">
                    <a16:creationId xmlns:a16="http://schemas.microsoft.com/office/drawing/2014/main" id="{C44F3F62-8A14-354E-84DD-F1F43A329547}"/>
                  </a:ext>
                </a:extLst>
              </p:cNvPr>
              <p:cNvSpPr txBox="1">
                <a:spLocks noChangeAspect="1"/>
              </p:cNvSpPr>
              <p:nvPr/>
            </p:nvSpPr>
            <p:spPr>
              <a:xfrm>
                <a:off x="10015302" y="2533235"/>
                <a:ext cx="1342259" cy="433064"/>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JULIE KIM </a:t>
                </a:r>
              </a:p>
              <a:p>
                <a:pPr defTabSz="456949">
                  <a:buClr>
                    <a:srgbClr val="EA5532"/>
                  </a:buClr>
                  <a:defRPr/>
                </a:pPr>
                <a:r>
                  <a:rPr lang="fr-CA" altLang="ja-JP" sz="900" dirty="0">
                    <a:solidFill>
                      <a:srgbClr val="34373F"/>
                    </a:solidFill>
                    <a:latin typeface="Calibri Light" panose="020F0302020204030204" pitchFamily="34" charset="0"/>
                  </a:rPr>
                  <a:t>Présidente, unité d’affaires États-Unis</a:t>
                </a:r>
                <a:endParaRPr lang="fr-CA" sz="900" kern="0" dirty="0">
                  <a:solidFill>
                    <a:srgbClr val="34373F"/>
                  </a:solidFill>
                  <a:latin typeface="Calibri Light" panose="020F0302020204030204" pitchFamily="34" charset="0"/>
                  <a:cs typeface="Calibri Light" panose="020F0302020204030204" pitchFamily="34" charset="0"/>
                </a:endParaRPr>
              </a:p>
            </p:txBody>
          </p:sp>
          <p:grpSp>
            <p:nvGrpSpPr>
              <p:cNvPr id="284" name="Group 283">
                <a:extLst>
                  <a:ext uri="{FF2B5EF4-FFF2-40B4-BE49-F238E27FC236}">
                    <a16:creationId xmlns:a16="http://schemas.microsoft.com/office/drawing/2014/main" id="{64D087BD-7C44-9B49-ABA9-DA182451BEAE}"/>
                  </a:ext>
                </a:extLst>
              </p:cNvPr>
              <p:cNvGrpSpPr/>
              <p:nvPr/>
            </p:nvGrpSpPr>
            <p:grpSpPr>
              <a:xfrm>
                <a:off x="9810265" y="1565267"/>
                <a:ext cx="1688779" cy="877274"/>
                <a:chOff x="7431412" y="2053895"/>
                <a:chExt cx="1688779" cy="877274"/>
              </a:xfrm>
            </p:grpSpPr>
            <p:pic>
              <p:nvPicPr>
                <p:cNvPr id="285" name="Picture 284">
                  <a:extLst>
                    <a:ext uri="{FF2B5EF4-FFF2-40B4-BE49-F238E27FC236}">
                      <a16:creationId xmlns:a16="http://schemas.microsoft.com/office/drawing/2014/main" id="{0A620A79-31E1-074D-8347-4D95912745F4}"/>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431412" y="2053895"/>
                  <a:ext cx="1688779" cy="877274"/>
                </a:xfrm>
                <a:prstGeom prst="rect">
                  <a:avLst/>
                </a:prstGeom>
              </p:spPr>
            </p:pic>
            <p:pic>
              <p:nvPicPr>
                <p:cNvPr id="286" name="Picture 25">
                  <a:extLst>
                    <a:ext uri="{FF2B5EF4-FFF2-40B4-BE49-F238E27FC236}">
                      <a16:creationId xmlns:a16="http://schemas.microsoft.com/office/drawing/2014/main" id="{98027D69-8766-EA42-BEA8-99B8C566F6C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1438" y="2734944"/>
                  <a:ext cx="318982" cy="191387"/>
                </a:xfrm>
                <a:prstGeom prst="rect">
                  <a:avLst/>
                </a:prstGeom>
              </p:spPr>
            </p:pic>
          </p:grpSp>
        </p:grpSp>
        <p:grpSp>
          <p:nvGrpSpPr>
            <p:cNvPr id="377" name="Group 376">
              <a:extLst>
                <a:ext uri="{FF2B5EF4-FFF2-40B4-BE49-F238E27FC236}">
                  <a16:creationId xmlns:a16="http://schemas.microsoft.com/office/drawing/2014/main" id="{82E5C5DC-ABE6-FE4F-AF41-85AB992A457B}"/>
                </a:ext>
              </a:extLst>
            </p:cNvPr>
            <p:cNvGrpSpPr/>
            <p:nvPr/>
          </p:nvGrpSpPr>
          <p:grpSpPr>
            <a:xfrm>
              <a:off x="7072882" y="1461891"/>
              <a:ext cx="1404368" cy="1377029"/>
              <a:chOff x="6807550" y="1583488"/>
              <a:chExt cx="1404368" cy="1377029"/>
            </a:xfrm>
          </p:grpSpPr>
          <p:sp>
            <p:nvSpPr>
              <p:cNvPr id="304" name="TextBox 303">
                <a:extLst>
                  <a:ext uri="{FF2B5EF4-FFF2-40B4-BE49-F238E27FC236}">
                    <a16:creationId xmlns:a16="http://schemas.microsoft.com/office/drawing/2014/main" id="{6C1E2926-0B36-7D41-9FBA-0E928DD57D16}"/>
                  </a:ext>
                </a:extLst>
              </p:cNvPr>
              <p:cNvSpPr txBox="1">
                <a:spLocks noChangeAspect="1"/>
              </p:cNvSpPr>
              <p:nvPr/>
            </p:nvSpPr>
            <p:spPr>
              <a:xfrm>
                <a:off x="6807550" y="2529832"/>
                <a:ext cx="1404368" cy="430685"/>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KOKI SATO </a:t>
                </a:r>
              </a:p>
              <a:p>
                <a:pPr defTabSz="456949">
                  <a:defRPr/>
                </a:pPr>
                <a:r>
                  <a:rPr lang="fr-CA" sz="900" dirty="0">
                    <a:solidFill>
                      <a:srgbClr val="34373F"/>
                    </a:solidFill>
                    <a:latin typeface="Calibri Light" panose="020F0302020204030204" pitchFamily="34" charset="0"/>
                  </a:rPr>
                  <a:t>Responsable de la stratégie d’entreprise et chef de la direction</a:t>
                </a:r>
              </a:p>
            </p:txBody>
          </p:sp>
          <p:pic>
            <p:nvPicPr>
              <p:cNvPr id="305" name="Picture 304">
                <a:extLst>
                  <a:ext uri="{FF2B5EF4-FFF2-40B4-BE49-F238E27FC236}">
                    <a16:creationId xmlns:a16="http://schemas.microsoft.com/office/drawing/2014/main" id="{AD1C2522-9B89-F842-8503-FC91826A3A24}"/>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l="-469"/>
              <a:stretch/>
            </p:blipFill>
            <p:spPr>
              <a:xfrm>
                <a:off x="6975059" y="1583488"/>
                <a:ext cx="1106191" cy="854106"/>
              </a:xfrm>
              <a:prstGeom prst="rect">
                <a:avLst/>
              </a:prstGeom>
            </p:spPr>
          </p:pic>
          <p:pic>
            <p:nvPicPr>
              <p:cNvPr id="306" name="Picture 49">
                <a:extLst>
                  <a:ext uri="{FF2B5EF4-FFF2-40B4-BE49-F238E27FC236}">
                    <a16:creationId xmlns:a16="http://schemas.microsoft.com/office/drawing/2014/main" id="{3EEBA2DA-F7FC-9748-B743-4A7246896F9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6180" y="2261180"/>
                <a:ext cx="300746" cy="182196"/>
              </a:xfrm>
              <a:prstGeom prst="rect">
                <a:avLst/>
              </a:prstGeom>
            </p:spPr>
          </p:pic>
        </p:grpSp>
        <p:grpSp>
          <p:nvGrpSpPr>
            <p:cNvPr id="378" name="Group 377">
              <a:extLst>
                <a:ext uri="{FF2B5EF4-FFF2-40B4-BE49-F238E27FC236}">
                  <a16:creationId xmlns:a16="http://schemas.microsoft.com/office/drawing/2014/main" id="{9A7555E2-1C17-874D-823B-2BF2CFA9A5E5}"/>
                </a:ext>
              </a:extLst>
            </p:cNvPr>
            <p:cNvGrpSpPr/>
            <p:nvPr/>
          </p:nvGrpSpPr>
          <p:grpSpPr>
            <a:xfrm>
              <a:off x="8659555" y="1392049"/>
              <a:ext cx="1438402" cy="1450136"/>
              <a:chOff x="8263266" y="1513646"/>
              <a:chExt cx="1438402" cy="1450136"/>
            </a:xfrm>
          </p:grpSpPr>
          <p:sp>
            <p:nvSpPr>
              <p:cNvPr id="316" name="TextBox 315">
                <a:extLst>
                  <a:ext uri="{FF2B5EF4-FFF2-40B4-BE49-F238E27FC236}">
                    <a16:creationId xmlns:a16="http://schemas.microsoft.com/office/drawing/2014/main" id="{DA4DB0BD-F8A4-1F48-BDEF-15EC8EF75F1B}"/>
                  </a:ext>
                </a:extLst>
              </p:cNvPr>
              <p:cNvSpPr txBox="1">
                <a:spLocks noChangeAspect="1"/>
              </p:cNvSpPr>
              <p:nvPr/>
            </p:nvSpPr>
            <p:spPr>
              <a:xfrm>
                <a:off x="8412789" y="2530718"/>
                <a:ext cx="1288879" cy="433064"/>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GILES PLATFORD </a:t>
                </a:r>
              </a:p>
              <a:p>
                <a:pPr defTabSz="456949">
                  <a:buClr>
                    <a:srgbClr val="EA5532"/>
                  </a:buClr>
                  <a:defRPr/>
                </a:pPr>
                <a:r>
                  <a:rPr lang="fr-CA" altLang="ja-JP" sz="900" dirty="0">
                    <a:solidFill>
                      <a:srgbClr val="34373F"/>
                    </a:solidFill>
                    <a:latin typeface="Calibri Light" panose="020F0302020204030204" pitchFamily="34" charset="0"/>
                  </a:rPr>
                  <a:t>Président, unité d’affaires Thérapies à base de plasma</a:t>
                </a:r>
              </a:p>
            </p:txBody>
          </p:sp>
          <p:pic>
            <p:nvPicPr>
              <p:cNvPr id="317" name="Picture 316">
                <a:extLst>
                  <a:ext uri="{FF2B5EF4-FFF2-40B4-BE49-F238E27FC236}">
                    <a16:creationId xmlns:a16="http://schemas.microsoft.com/office/drawing/2014/main" id="{4307DC26-E67F-B042-B6E8-8B572FF6F92E}"/>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t="-2"/>
              <a:stretch/>
            </p:blipFill>
            <p:spPr>
              <a:xfrm>
                <a:off x="8263266" y="1513646"/>
                <a:ext cx="1416600" cy="921522"/>
              </a:xfrm>
              <a:prstGeom prst="rect">
                <a:avLst/>
              </a:prstGeom>
            </p:spPr>
          </p:pic>
          <p:pic>
            <p:nvPicPr>
              <p:cNvPr id="318" name="Picture 12">
                <a:extLst>
                  <a:ext uri="{FF2B5EF4-FFF2-40B4-BE49-F238E27FC236}">
                    <a16:creationId xmlns:a16="http://schemas.microsoft.com/office/drawing/2014/main" id="{D58A76A1-CA3C-F04E-9D87-A02EE731430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435989" y="2260915"/>
                <a:ext cx="304518" cy="182857"/>
              </a:xfrm>
              <a:prstGeom prst="rect">
                <a:avLst/>
              </a:prstGeom>
            </p:spPr>
          </p:pic>
        </p:grpSp>
        <p:grpSp>
          <p:nvGrpSpPr>
            <p:cNvPr id="373" name="Group 372">
              <a:extLst>
                <a:ext uri="{FF2B5EF4-FFF2-40B4-BE49-F238E27FC236}">
                  <a16:creationId xmlns:a16="http://schemas.microsoft.com/office/drawing/2014/main" id="{016EAE6D-C0EE-9443-9DA1-B048AC2C1094}"/>
                </a:ext>
              </a:extLst>
            </p:cNvPr>
            <p:cNvGrpSpPr/>
            <p:nvPr/>
          </p:nvGrpSpPr>
          <p:grpSpPr>
            <a:xfrm>
              <a:off x="444891" y="1412972"/>
              <a:ext cx="1431533" cy="1312790"/>
              <a:chOff x="444891" y="1534569"/>
              <a:chExt cx="1431533" cy="1312790"/>
            </a:xfrm>
          </p:grpSpPr>
          <p:sp>
            <p:nvSpPr>
              <p:cNvPr id="320" name="TextBox 319">
                <a:extLst>
                  <a:ext uri="{FF2B5EF4-FFF2-40B4-BE49-F238E27FC236}">
                    <a16:creationId xmlns:a16="http://schemas.microsoft.com/office/drawing/2014/main" id="{1ECD9BF7-04E2-DD40-AE34-194576C40947}"/>
                  </a:ext>
                </a:extLst>
              </p:cNvPr>
              <p:cNvSpPr txBox="1">
                <a:spLocks/>
              </p:cNvSpPr>
              <p:nvPr/>
            </p:nvSpPr>
            <p:spPr>
              <a:xfrm>
                <a:off x="444891" y="2522309"/>
                <a:ext cx="1431533" cy="325050"/>
              </a:xfrm>
              <a:prstGeom prst="rect">
                <a:avLst/>
              </a:prstGeom>
              <a:noFill/>
            </p:spPr>
            <p:txBody>
              <a:bodyPr wrap="square" lIns="17992" tIns="17992" rIns="0" bIns="0" rtlCol="0" anchor="t" anchorCtr="0">
                <a:noAutofit/>
              </a:bodyPr>
              <a:lstStyle/>
              <a:p>
                <a:pPr defTabSz="456949">
                  <a:buClr>
                    <a:srgbClr val="EA5532"/>
                  </a:buClr>
                  <a:defRPr/>
                </a:pPr>
                <a:r>
                  <a:rPr lang="fr-CA" sz="900" b="1" dirty="0">
                    <a:solidFill>
                      <a:srgbClr val="34373F"/>
                    </a:solidFill>
                  </a:rPr>
                  <a:t>CHRISTOPHE WEBER</a:t>
                </a:r>
              </a:p>
              <a:p>
                <a:pPr defTabSz="456949">
                  <a:buClr>
                    <a:srgbClr val="EA5532"/>
                  </a:buClr>
                  <a:defRPr/>
                </a:pPr>
                <a:r>
                  <a:rPr lang="fr-CA" sz="900" dirty="0">
                    <a:solidFill>
                      <a:srgbClr val="34373F"/>
                    </a:solidFill>
                    <a:latin typeface="Calibri Light" panose="020F0302020204030204" pitchFamily="34" charset="0"/>
                  </a:rPr>
                  <a:t>Directeur représentant; président et chef de la direction</a:t>
                </a:r>
              </a:p>
            </p:txBody>
          </p:sp>
          <p:pic>
            <p:nvPicPr>
              <p:cNvPr id="321" name="Picture 320">
                <a:extLst>
                  <a:ext uri="{FF2B5EF4-FFF2-40B4-BE49-F238E27FC236}">
                    <a16:creationId xmlns:a16="http://schemas.microsoft.com/office/drawing/2014/main" id="{D2BAC570-6A41-B14F-B8B6-3BCC6775605E}"/>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521071" y="1534569"/>
                <a:ext cx="1272883" cy="903672"/>
              </a:xfrm>
              <a:prstGeom prst="rect">
                <a:avLst/>
              </a:prstGeom>
            </p:spPr>
          </p:pic>
          <p:pic>
            <p:nvPicPr>
              <p:cNvPr id="322" name="Picture 47">
                <a:extLst>
                  <a:ext uri="{FF2B5EF4-FFF2-40B4-BE49-F238E27FC236}">
                    <a16:creationId xmlns:a16="http://schemas.microsoft.com/office/drawing/2014/main" id="{B077F9C7-00FD-244C-B595-F07D14E7AA8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469383" y="2253570"/>
                <a:ext cx="304559" cy="184671"/>
              </a:xfrm>
              <a:prstGeom prst="rect">
                <a:avLst/>
              </a:prstGeom>
            </p:spPr>
          </p:pic>
        </p:grpSp>
        <p:grpSp>
          <p:nvGrpSpPr>
            <p:cNvPr id="374" name="Group 373">
              <a:extLst>
                <a:ext uri="{FF2B5EF4-FFF2-40B4-BE49-F238E27FC236}">
                  <a16:creationId xmlns:a16="http://schemas.microsoft.com/office/drawing/2014/main" id="{35DCDCE3-C0DF-214F-856D-FAB155C99807}"/>
                </a:ext>
              </a:extLst>
            </p:cNvPr>
            <p:cNvGrpSpPr/>
            <p:nvPr/>
          </p:nvGrpSpPr>
          <p:grpSpPr>
            <a:xfrm>
              <a:off x="1970714" y="1409088"/>
              <a:ext cx="1791790" cy="1435183"/>
              <a:chOff x="1840773" y="1530685"/>
              <a:chExt cx="1791790" cy="1435183"/>
            </a:xfrm>
          </p:grpSpPr>
          <p:sp>
            <p:nvSpPr>
              <p:cNvPr id="348" name="TextBox 347">
                <a:extLst>
                  <a:ext uri="{FF2B5EF4-FFF2-40B4-BE49-F238E27FC236}">
                    <a16:creationId xmlns:a16="http://schemas.microsoft.com/office/drawing/2014/main" id="{CBED6D7E-ECA3-B640-A537-C55A8F52FE45}"/>
                  </a:ext>
                </a:extLst>
              </p:cNvPr>
              <p:cNvSpPr txBox="1">
                <a:spLocks noChangeAspect="1"/>
              </p:cNvSpPr>
              <p:nvPr/>
            </p:nvSpPr>
            <p:spPr>
              <a:xfrm>
                <a:off x="2055607" y="2515234"/>
                <a:ext cx="1443477" cy="450634"/>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ANDY PLUMP</a:t>
                </a:r>
                <a:endParaRPr lang="fr-CA" sz="900" kern="0" dirty="0">
                  <a:solidFill>
                    <a:srgbClr val="34373F"/>
                  </a:solidFill>
                  <a:latin typeface="Calibri Light" panose="020F0302020204030204" pitchFamily="34" charset="0"/>
                  <a:cs typeface="Calibri Light" panose="020F0302020204030204" pitchFamily="34" charset="0"/>
                </a:endParaRPr>
              </a:p>
              <a:p>
                <a:pPr defTabSz="456949">
                  <a:defRPr/>
                </a:pPr>
                <a:r>
                  <a:rPr lang="fr-CA" sz="900" dirty="0">
                    <a:solidFill>
                      <a:srgbClr val="34373F"/>
                    </a:solidFill>
                    <a:latin typeface="Calibri Light" panose="020F0302020204030204" pitchFamily="34" charset="0"/>
                  </a:rPr>
                  <a:t>Directeur; président, Recherche et développement</a:t>
                </a:r>
              </a:p>
            </p:txBody>
          </p:sp>
          <p:pic>
            <p:nvPicPr>
              <p:cNvPr id="349" name="Picture 348">
                <a:extLst>
                  <a:ext uri="{FF2B5EF4-FFF2-40B4-BE49-F238E27FC236}">
                    <a16:creationId xmlns:a16="http://schemas.microsoft.com/office/drawing/2014/main" id="{817CBFCC-6FB0-7B44-A83A-81470508428C}"/>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1840773" y="1530685"/>
                <a:ext cx="1791790" cy="909825"/>
              </a:xfrm>
              <a:prstGeom prst="rect">
                <a:avLst/>
              </a:prstGeom>
            </p:spPr>
          </p:pic>
          <p:pic>
            <p:nvPicPr>
              <p:cNvPr id="350" name="Picture 25">
                <a:extLst>
                  <a:ext uri="{FF2B5EF4-FFF2-40B4-BE49-F238E27FC236}">
                    <a16:creationId xmlns:a16="http://schemas.microsoft.com/office/drawing/2014/main" id="{0B7428F5-13D4-1B4E-8933-C2BDB9113E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062968" y="2254026"/>
                <a:ext cx="308420" cy="185050"/>
              </a:xfrm>
              <a:prstGeom prst="rect">
                <a:avLst/>
              </a:prstGeom>
            </p:spPr>
          </p:pic>
        </p:grpSp>
        <p:grpSp>
          <p:nvGrpSpPr>
            <p:cNvPr id="376" name="Group 375">
              <a:extLst>
                <a:ext uri="{FF2B5EF4-FFF2-40B4-BE49-F238E27FC236}">
                  <a16:creationId xmlns:a16="http://schemas.microsoft.com/office/drawing/2014/main" id="{D55D8789-216C-BF40-94BF-BA1C29CB8CE1}"/>
                </a:ext>
              </a:extLst>
            </p:cNvPr>
            <p:cNvGrpSpPr/>
            <p:nvPr/>
          </p:nvGrpSpPr>
          <p:grpSpPr>
            <a:xfrm>
              <a:off x="5427824" y="1417883"/>
              <a:ext cx="1416259" cy="1426396"/>
              <a:chOff x="5162492" y="1539480"/>
              <a:chExt cx="1416259" cy="1426396"/>
            </a:xfrm>
          </p:grpSpPr>
          <p:pic>
            <p:nvPicPr>
              <p:cNvPr id="352" name="Picture 351">
                <a:extLst>
                  <a:ext uri="{FF2B5EF4-FFF2-40B4-BE49-F238E27FC236}">
                    <a16:creationId xmlns:a16="http://schemas.microsoft.com/office/drawing/2014/main" id="{F969FD6E-F585-EF48-8AC8-58AFD0C3DA1F}"/>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5162492" y="1539480"/>
                <a:ext cx="1416259" cy="898114"/>
              </a:xfrm>
              <a:prstGeom prst="rect">
                <a:avLst/>
              </a:prstGeom>
            </p:spPr>
          </p:pic>
          <p:grpSp>
            <p:nvGrpSpPr>
              <p:cNvPr id="353" name="Group 352">
                <a:extLst>
                  <a:ext uri="{FF2B5EF4-FFF2-40B4-BE49-F238E27FC236}">
                    <a16:creationId xmlns:a16="http://schemas.microsoft.com/office/drawing/2014/main" id="{7222081E-13E7-F549-9EB5-588500BFFA14}"/>
                  </a:ext>
                </a:extLst>
              </p:cNvPr>
              <p:cNvGrpSpPr/>
              <p:nvPr/>
            </p:nvGrpSpPr>
            <p:grpSpPr>
              <a:xfrm>
                <a:off x="5217843" y="2254167"/>
                <a:ext cx="1282633" cy="711709"/>
                <a:chOff x="9177289" y="3718883"/>
                <a:chExt cx="1282633" cy="711709"/>
              </a:xfrm>
            </p:grpSpPr>
            <p:sp>
              <p:nvSpPr>
                <p:cNvPr id="354" name="TextBox 353">
                  <a:extLst>
                    <a:ext uri="{FF2B5EF4-FFF2-40B4-BE49-F238E27FC236}">
                      <a16:creationId xmlns:a16="http://schemas.microsoft.com/office/drawing/2014/main" id="{1F9A5C4E-02E5-394C-B1AD-A74C109CA90A}"/>
                    </a:ext>
                  </a:extLst>
                </p:cNvPr>
                <p:cNvSpPr txBox="1">
                  <a:spLocks noChangeAspect="1"/>
                </p:cNvSpPr>
                <p:nvPr/>
              </p:nvSpPr>
              <p:spPr>
                <a:xfrm>
                  <a:off x="9177289" y="3989190"/>
                  <a:ext cx="1282633" cy="441402"/>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GABRIELE RICCI</a:t>
                  </a:r>
                </a:p>
                <a:p>
                  <a:pPr defTabSz="456949">
                    <a:defRPr/>
                  </a:pPr>
                  <a:r>
                    <a:rPr lang="fr-CA" sz="900" dirty="0">
                      <a:solidFill>
                        <a:srgbClr val="34373F"/>
                      </a:solidFill>
                      <a:latin typeface="Calibri Light" panose="020F0302020204030204" pitchFamily="34" charset="0"/>
                    </a:rPr>
                    <a:t>Responsable des données et de la technologie </a:t>
                  </a:r>
                </a:p>
              </p:txBody>
            </p:sp>
            <p:pic>
              <p:nvPicPr>
                <p:cNvPr id="355" name="Picture 354">
                  <a:extLst>
                    <a:ext uri="{FF2B5EF4-FFF2-40B4-BE49-F238E27FC236}">
                      <a16:creationId xmlns:a16="http://schemas.microsoft.com/office/drawing/2014/main" id="{9FE69661-99DB-BF49-ABFD-CB738CD0343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b="8951"/>
                <a:stretch/>
              </p:blipFill>
              <p:spPr>
                <a:xfrm>
                  <a:off x="9195762" y="3718883"/>
                  <a:ext cx="337234" cy="187640"/>
                </a:xfrm>
                <a:prstGeom prst="rect">
                  <a:avLst/>
                </a:prstGeom>
              </p:spPr>
            </p:pic>
          </p:grpSp>
        </p:grpSp>
        <p:cxnSp>
          <p:nvCxnSpPr>
            <p:cNvPr id="113" name="Straight Connector 112">
              <a:extLst>
                <a:ext uri="{FF2B5EF4-FFF2-40B4-BE49-F238E27FC236}">
                  <a16:creationId xmlns:a16="http://schemas.microsoft.com/office/drawing/2014/main" id="{A08FB58E-CAEF-B944-B94D-15DF9C37958E}"/>
                </a:ext>
              </a:extLst>
            </p:cNvPr>
            <p:cNvCxnSpPr>
              <a:cxnSpLocks/>
            </p:cNvCxnSpPr>
            <p:nvPr/>
          </p:nvCxnSpPr>
          <p:spPr>
            <a:xfrm>
              <a:off x="2071409" y="2434359"/>
              <a:ext cx="0" cy="388705"/>
            </a:xfrm>
            <a:prstGeom prst="line">
              <a:avLst/>
            </a:prstGeom>
            <a:ln w="127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A4F8F10-84EA-9945-B0BC-759D2108EC72}"/>
                </a:ext>
              </a:extLst>
            </p:cNvPr>
            <p:cNvCxnSpPr>
              <a:cxnSpLocks/>
            </p:cNvCxnSpPr>
            <p:nvPr/>
          </p:nvCxnSpPr>
          <p:spPr>
            <a:xfrm>
              <a:off x="2071409" y="4184782"/>
              <a:ext cx="0" cy="373546"/>
            </a:xfrm>
            <a:prstGeom prst="line">
              <a:avLst/>
            </a:prstGeom>
            <a:ln w="127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D2AFA05-0635-6F45-89CB-C5E9030B7A10}"/>
                </a:ext>
              </a:extLst>
            </p:cNvPr>
            <p:cNvCxnSpPr>
              <a:cxnSpLocks/>
            </p:cNvCxnSpPr>
            <p:nvPr/>
          </p:nvCxnSpPr>
          <p:spPr>
            <a:xfrm>
              <a:off x="2071409" y="5915611"/>
              <a:ext cx="0" cy="385171"/>
            </a:xfrm>
            <a:prstGeom prst="line">
              <a:avLst/>
            </a:prstGeom>
            <a:ln w="127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C53905B-A7A4-B742-A4D9-3FF506491D07}"/>
                </a:ext>
              </a:extLst>
            </p:cNvPr>
            <p:cNvCxnSpPr>
              <a:cxnSpLocks/>
            </p:cNvCxnSpPr>
            <p:nvPr/>
          </p:nvCxnSpPr>
          <p:spPr>
            <a:xfrm>
              <a:off x="3805749" y="2434359"/>
              <a:ext cx="0" cy="38870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05E14EE-6E47-3F40-8323-4715E6C23242}"/>
                </a:ext>
              </a:extLst>
            </p:cNvPr>
            <p:cNvCxnSpPr>
              <a:cxnSpLocks/>
            </p:cNvCxnSpPr>
            <p:nvPr/>
          </p:nvCxnSpPr>
          <p:spPr>
            <a:xfrm>
              <a:off x="3805749" y="4184782"/>
              <a:ext cx="0" cy="37354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1142B9F-4CEB-3547-B19E-8DE3EE829BD8}"/>
                </a:ext>
              </a:extLst>
            </p:cNvPr>
            <p:cNvCxnSpPr>
              <a:cxnSpLocks/>
            </p:cNvCxnSpPr>
            <p:nvPr/>
          </p:nvCxnSpPr>
          <p:spPr>
            <a:xfrm>
              <a:off x="3798835" y="5915611"/>
              <a:ext cx="0" cy="38517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A768BD6-83A3-244E-A139-F5AD1D19B4B2}"/>
                </a:ext>
              </a:extLst>
            </p:cNvPr>
            <p:cNvCxnSpPr>
              <a:cxnSpLocks/>
            </p:cNvCxnSpPr>
            <p:nvPr/>
          </p:nvCxnSpPr>
          <p:spPr>
            <a:xfrm>
              <a:off x="8711694" y="2434359"/>
              <a:ext cx="0" cy="404561"/>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F261EDA-4496-9E4E-AAEA-311502D7C3AC}"/>
                </a:ext>
              </a:extLst>
            </p:cNvPr>
            <p:cNvCxnSpPr>
              <a:cxnSpLocks/>
            </p:cNvCxnSpPr>
            <p:nvPr/>
          </p:nvCxnSpPr>
          <p:spPr>
            <a:xfrm>
              <a:off x="8711694" y="4184782"/>
              <a:ext cx="0" cy="397061"/>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822AB37-1732-674A-8483-308F1D88782F}"/>
                </a:ext>
              </a:extLst>
            </p:cNvPr>
            <p:cNvCxnSpPr>
              <a:cxnSpLocks/>
            </p:cNvCxnSpPr>
            <p:nvPr/>
          </p:nvCxnSpPr>
          <p:spPr>
            <a:xfrm>
              <a:off x="8711694" y="5915611"/>
              <a:ext cx="0" cy="385171"/>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0260F38-90C9-B54D-B0C2-F9D5BBDAAD84}"/>
                </a:ext>
              </a:extLst>
            </p:cNvPr>
            <p:cNvCxnSpPr>
              <a:cxnSpLocks/>
            </p:cNvCxnSpPr>
            <p:nvPr/>
          </p:nvCxnSpPr>
          <p:spPr>
            <a:xfrm>
              <a:off x="5372100" y="2434359"/>
              <a:ext cx="0" cy="38870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3628974-4314-1F4B-A1F7-5B2B5FFA64BC}"/>
                </a:ext>
              </a:extLst>
            </p:cNvPr>
            <p:cNvCxnSpPr>
              <a:cxnSpLocks/>
            </p:cNvCxnSpPr>
            <p:nvPr/>
          </p:nvCxnSpPr>
          <p:spPr>
            <a:xfrm>
              <a:off x="5372100" y="4184782"/>
              <a:ext cx="0" cy="38817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8F1F462-3411-9245-B49C-FB576DF1662F}"/>
                </a:ext>
              </a:extLst>
            </p:cNvPr>
            <p:cNvCxnSpPr>
              <a:cxnSpLocks/>
            </p:cNvCxnSpPr>
            <p:nvPr/>
          </p:nvCxnSpPr>
          <p:spPr>
            <a:xfrm>
              <a:off x="5372100" y="5915611"/>
              <a:ext cx="0" cy="38517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CB6C672-B6BB-5445-966F-8C98818A3C82}"/>
                </a:ext>
              </a:extLst>
            </p:cNvPr>
            <p:cNvCxnSpPr>
              <a:cxnSpLocks/>
            </p:cNvCxnSpPr>
            <p:nvPr/>
          </p:nvCxnSpPr>
          <p:spPr>
            <a:xfrm>
              <a:off x="6976047" y="2434359"/>
              <a:ext cx="0" cy="38870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8A72059-F324-A145-912C-5DA7DE4BFD41}"/>
                </a:ext>
              </a:extLst>
            </p:cNvPr>
            <p:cNvCxnSpPr>
              <a:cxnSpLocks/>
            </p:cNvCxnSpPr>
            <p:nvPr/>
          </p:nvCxnSpPr>
          <p:spPr>
            <a:xfrm>
              <a:off x="6976047" y="4184782"/>
              <a:ext cx="0" cy="38086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014F279-F563-3840-81D2-200C1632C37D}"/>
                </a:ext>
              </a:extLst>
            </p:cNvPr>
            <p:cNvCxnSpPr>
              <a:cxnSpLocks/>
            </p:cNvCxnSpPr>
            <p:nvPr/>
          </p:nvCxnSpPr>
          <p:spPr>
            <a:xfrm>
              <a:off x="6976047" y="5915611"/>
              <a:ext cx="0" cy="38517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AD87490-DD63-9E47-AE4B-AEF8C67EEE43}"/>
                </a:ext>
              </a:extLst>
            </p:cNvPr>
            <p:cNvCxnSpPr>
              <a:cxnSpLocks/>
            </p:cNvCxnSpPr>
            <p:nvPr/>
          </p:nvCxnSpPr>
          <p:spPr>
            <a:xfrm>
              <a:off x="10315642" y="2434359"/>
              <a:ext cx="0" cy="388705"/>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3EAD031-F2BB-004F-8F2E-BFB14D012921}"/>
                </a:ext>
              </a:extLst>
            </p:cNvPr>
            <p:cNvCxnSpPr>
              <a:cxnSpLocks/>
            </p:cNvCxnSpPr>
            <p:nvPr/>
          </p:nvCxnSpPr>
          <p:spPr>
            <a:xfrm>
              <a:off x="10315642" y="4184782"/>
              <a:ext cx="0" cy="397061"/>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25CE170-CC66-A246-8DAC-26FEB08BAE0E}"/>
                </a:ext>
              </a:extLst>
            </p:cNvPr>
            <p:cNvCxnSpPr>
              <a:cxnSpLocks/>
            </p:cNvCxnSpPr>
            <p:nvPr/>
          </p:nvCxnSpPr>
          <p:spPr>
            <a:xfrm>
              <a:off x="348744" y="2434359"/>
              <a:ext cx="0" cy="38870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6410AFE1-DAD1-FD43-83EC-DDA019349007}"/>
                </a:ext>
              </a:extLst>
            </p:cNvPr>
            <p:cNvGrpSpPr/>
            <p:nvPr/>
          </p:nvGrpSpPr>
          <p:grpSpPr>
            <a:xfrm>
              <a:off x="8605679" y="4877927"/>
              <a:ext cx="1800316" cy="1453583"/>
              <a:chOff x="8209390" y="4992998"/>
              <a:chExt cx="1800316" cy="1453583"/>
            </a:xfrm>
          </p:grpSpPr>
          <p:sp>
            <p:nvSpPr>
              <p:cNvPr id="163" name="TextBox 162">
                <a:extLst>
                  <a:ext uri="{FF2B5EF4-FFF2-40B4-BE49-F238E27FC236}">
                    <a16:creationId xmlns:a16="http://schemas.microsoft.com/office/drawing/2014/main" id="{084BDF49-9D5F-0445-BFE6-DBAE39478E89}"/>
                  </a:ext>
                </a:extLst>
              </p:cNvPr>
              <p:cNvSpPr txBox="1">
                <a:spLocks noChangeAspect="1"/>
              </p:cNvSpPr>
              <p:nvPr/>
            </p:nvSpPr>
            <p:spPr>
              <a:xfrm>
                <a:off x="8432471" y="6005179"/>
                <a:ext cx="1553490" cy="441402"/>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TERESA BITETTI</a:t>
                </a:r>
              </a:p>
              <a:p>
                <a:pPr defTabSz="456949">
                  <a:defRPr/>
                </a:pPr>
                <a:r>
                  <a:rPr lang="fr-CA" sz="900" dirty="0">
                    <a:solidFill>
                      <a:srgbClr val="34373F"/>
                    </a:solidFill>
                    <a:latin typeface="Calibri Light" panose="020F0302020204030204" pitchFamily="34" charset="0"/>
                  </a:rPr>
                  <a:t>Présidente, unité d’affaires Oncologie mondiale</a:t>
                </a:r>
              </a:p>
            </p:txBody>
          </p:sp>
          <p:pic>
            <p:nvPicPr>
              <p:cNvPr id="164" name="Picture 163">
                <a:extLst>
                  <a:ext uri="{FF2B5EF4-FFF2-40B4-BE49-F238E27FC236}">
                    <a16:creationId xmlns:a16="http://schemas.microsoft.com/office/drawing/2014/main" id="{39AAA900-ABB2-0D45-9873-151B1D5CE171}"/>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l="-3038" t="-1"/>
              <a:stretch/>
            </p:blipFill>
            <p:spPr>
              <a:xfrm>
                <a:off x="8209390" y="4992998"/>
                <a:ext cx="1800316" cy="921779"/>
              </a:xfrm>
              <a:prstGeom prst="rect">
                <a:avLst/>
              </a:prstGeom>
            </p:spPr>
          </p:pic>
          <p:pic>
            <p:nvPicPr>
              <p:cNvPr id="165" name="Picture 25">
                <a:extLst>
                  <a:ext uri="{FF2B5EF4-FFF2-40B4-BE49-F238E27FC236}">
                    <a16:creationId xmlns:a16="http://schemas.microsoft.com/office/drawing/2014/main" id="{E8C2DD7A-857F-6546-8EB5-44813787B92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432471" y="5723390"/>
                <a:ext cx="318982" cy="191387"/>
              </a:xfrm>
              <a:prstGeom prst="rect">
                <a:avLst/>
              </a:prstGeom>
            </p:spPr>
          </p:pic>
        </p:grpSp>
        <p:grpSp>
          <p:nvGrpSpPr>
            <p:cNvPr id="375" name="Group 374">
              <a:extLst>
                <a:ext uri="{FF2B5EF4-FFF2-40B4-BE49-F238E27FC236}">
                  <a16:creationId xmlns:a16="http://schemas.microsoft.com/office/drawing/2014/main" id="{CD061B8D-62F0-7F4D-9C75-D36CC1EFA1C6}"/>
                </a:ext>
              </a:extLst>
            </p:cNvPr>
            <p:cNvGrpSpPr/>
            <p:nvPr/>
          </p:nvGrpSpPr>
          <p:grpSpPr>
            <a:xfrm>
              <a:off x="3768897" y="1382317"/>
              <a:ext cx="1648603" cy="1323352"/>
              <a:chOff x="3503565" y="1503914"/>
              <a:chExt cx="1648603" cy="1323352"/>
            </a:xfrm>
          </p:grpSpPr>
          <p:sp>
            <p:nvSpPr>
              <p:cNvPr id="292" name="TextBox 291">
                <a:extLst>
                  <a:ext uri="{FF2B5EF4-FFF2-40B4-BE49-F238E27FC236}">
                    <a16:creationId xmlns:a16="http://schemas.microsoft.com/office/drawing/2014/main" id="{8B35144A-3B1B-584F-912A-F50EED06A26D}"/>
                  </a:ext>
                </a:extLst>
              </p:cNvPr>
              <p:cNvSpPr txBox="1">
                <a:spLocks noChangeAspect="1"/>
              </p:cNvSpPr>
              <p:nvPr/>
            </p:nvSpPr>
            <p:spPr>
              <a:xfrm>
                <a:off x="3638417" y="2519796"/>
                <a:ext cx="1439776" cy="307470"/>
              </a:xfrm>
              <a:prstGeom prst="rect">
                <a:avLst/>
              </a:prstGeom>
              <a:noFill/>
            </p:spPr>
            <p:txBody>
              <a:bodyPr wrap="square" lIns="17992" tIns="17992" rIns="0" bIns="0" rtlCol="0" anchor="t" anchorCtr="0">
                <a:noAutofit/>
              </a:bodyPr>
              <a:lstStyle/>
              <a:p>
                <a:pPr defTabSz="456949">
                  <a:defRPr/>
                </a:pPr>
                <a:r>
                  <a:rPr lang="fr-CA" sz="900" b="1" dirty="0">
                    <a:solidFill>
                      <a:srgbClr val="34373F"/>
                    </a:solidFill>
                  </a:rPr>
                  <a:t>COSTA SAROUKOS</a:t>
                </a:r>
              </a:p>
              <a:p>
                <a:pPr defTabSz="456949">
                  <a:defRPr/>
                </a:pPr>
                <a:r>
                  <a:rPr lang="fr-CA" sz="900" dirty="0">
                    <a:solidFill>
                      <a:srgbClr val="34373F"/>
                    </a:solidFill>
                    <a:latin typeface="Calibri Light" panose="020F0302020204030204" pitchFamily="34" charset="0"/>
                  </a:rPr>
                  <a:t>Directeur; chef des finances</a:t>
                </a:r>
              </a:p>
            </p:txBody>
          </p:sp>
          <p:pic>
            <p:nvPicPr>
              <p:cNvPr id="293" name="Picture 292">
                <a:extLst>
                  <a:ext uri="{FF2B5EF4-FFF2-40B4-BE49-F238E27FC236}">
                    <a16:creationId xmlns:a16="http://schemas.microsoft.com/office/drawing/2014/main" id="{FFBA2E7B-477D-E746-9BF4-5434C5F2B809}"/>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3503565" y="1503914"/>
                <a:ext cx="1648603" cy="937963"/>
              </a:xfrm>
              <a:prstGeom prst="rect">
                <a:avLst/>
              </a:prstGeom>
            </p:spPr>
          </p:pic>
          <p:pic>
            <p:nvPicPr>
              <p:cNvPr id="294" name="Picture 293">
                <a:extLst>
                  <a:ext uri="{FF2B5EF4-FFF2-40B4-BE49-F238E27FC236}">
                    <a16:creationId xmlns:a16="http://schemas.microsoft.com/office/drawing/2014/main" id="{93464279-6D0A-FB41-8851-3D9BCB1F91A2}"/>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657734" y="2267293"/>
                <a:ext cx="291112" cy="174839"/>
              </a:xfrm>
              <a:prstGeom prst="rect">
                <a:avLst/>
              </a:prstGeom>
            </p:spPr>
          </p:pic>
        </p:grpSp>
      </p:grpSp>
      <p:sp>
        <p:nvSpPr>
          <p:cNvPr id="134" name="Slide Number Placeholder 5">
            <a:extLst>
              <a:ext uri="{FF2B5EF4-FFF2-40B4-BE49-F238E27FC236}">
                <a16:creationId xmlns:a16="http://schemas.microsoft.com/office/drawing/2014/main" id="{91643851-A578-EF4A-855F-943D9EF8CC52}"/>
              </a:ext>
            </a:extLst>
          </p:cNvPr>
          <p:cNvSpPr txBox="1">
            <a:spLocks/>
          </p:cNvSpPr>
          <p:nvPr/>
        </p:nvSpPr>
        <p:spPr>
          <a:xfrm>
            <a:off x="214705" y="6520056"/>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10"/>
            <a:fld id="{E9B57936-92EF-4126-AE48-1D9D36D15E98}" type="slidenum">
              <a:rPr lang="ja-JP" altLang="en-US" sz="800" smtClean="0"/>
              <a:pPr defTabSz="1218810"/>
              <a:t>8</a:t>
            </a:fld>
            <a:endParaRPr lang="fr-CA" altLang="en-US" sz="800"/>
          </a:p>
        </p:txBody>
      </p:sp>
      <p:sp>
        <p:nvSpPr>
          <p:cNvPr id="7" name="正方形/長方形 87">
            <a:extLst>
              <a:ext uri="{FF2B5EF4-FFF2-40B4-BE49-F238E27FC236}">
                <a16:creationId xmlns:a16="http://schemas.microsoft.com/office/drawing/2014/main" id="{AC311409-CFD7-D2CF-5C5A-87E1D70F4BB3}"/>
              </a:ext>
            </a:extLst>
          </p:cNvPr>
          <p:cNvSpPr/>
          <p:nvPr/>
        </p:nvSpPr>
        <p:spPr>
          <a:xfrm>
            <a:off x="618409" y="5200190"/>
            <a:ext cx="652743" cy="646331"/>
          </a:xfrm>
          <a:prstGeom prst="rect">
            <a:avLst/>
          </a:prstGeom>
        </p:spPr>
        <p:txBody>
          <a:bodyPr wrap="none">
            <a:spAutoFit/>
          </a:bodyPr>
          <a:lstStyle/>
          <a:p>
            <a:pPr defTabSz="914126">
              <a:defRPr/>
            </a:pPr>
            <a:r>
              <a:rPr lang="en-US" altLang="ja-JP" sz="3600" dirty="0">
                <a:solidFill>
                  <a:schemeClr val="accent2"/>
                </a:solidFill>
                <a:latin typeface="Calibri" panose="020F0502020204030204" pitchFamily="34" charset="0"/>
                <a:ea typeface="Meiryo UI" panose="020B0604030504040204" pitchFamily="50" charset="-128"/>
                <a:cs typeface="Calibri" panose="020F0502020204030204" pitchFamily="34" charset="0"/>
              </a:rPr>
              <a:t>33</a:t>
            </a:r>
          </a:p>
        </p:txBody>
      </p:sp>
      <p:sp>
        <p:nvSpPr>
          <p:cNvPr id="8" name="正方形/長方形 87">
            <a:extLst>
              <a:ext uri="{FF2B5EF4-FFF2-40B4-BE49-F238E27FC236}">
                <a16:creationId xmlns:a16="http://schemas.microsoft.com/office/drawing/2014/main" id="{F218C7F2-0CAD-FA03-BD00-6DAA0954E74C}"/>
              </a:ext>
            </a:extLst>
          </p:cNvPr>
          <p:cNvSpPr/>
          <p:nvPr/>
        </p:nvSpPr>
        <p:spPr>
          <a:xfrm>
            <a:off x="1145366" y="5203306"/>
            <a:ext cx="404278" cy="589072"/>
          </a:xfrm>
          <a:prstGeom prst="rect">
            <a:avLst/>
          </a:prstGeom>
        </p:spPr>
        <p:txBody>
          <a:bodyPr wrap="none">
            <a:spAutoFit/>
          </a:bodyPr>
          <a:lstStyle/>
          <a:p>
            <a:pPr defTabSz="914126">
              <a:lnSpc>
                <a:spcPct val="150000"/>
              </a:lnSpc>
              <a:defRPr/>
            </a:pPr>
            <a:r>
              <a:rPr lang="en-US" altLang="ja-JP" sz="2400" dirty="0">
                <a:solidFill>
                  <a:schemeClr val="accent2"/>
                </a:solidFill>
                <a:latin typeface="Calibri" panose="020F0502020204030204" pitchFamily="34" charset="0"/>
                <a:ea typeface="Meiryo UI" panose="020B0604030504040204" pitchFamily="50" charset="-128"/>
                <a:cs typeface="Calibri" panose="020F0502020204030204" pitchFamily="34" charset="0"/>
              </a:rPr>
              <a:t>%</a:t>
            </a:r>
          </a:p>
        </p:txBody>
      </p:sp>
    </p:spTree>
    <p:extLst>
      <p:ext uri="{BB962C8B-B14F-4D97-AF65-F5344CB8AC3E}">
        <p14:creationId xmlns:p14="http://schemas.microsoft.com/office/powerpoint/2010/main" val="327124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85B2DD1A-8503-8340-B3DD-B2BD293E2AD0}"/>
              </a:ext>
            </a:extLst>
          </p:cNvPr>
          <p:cNvSpPr/>
          <p:nvPr/>
        </p:nvSpPr>
        <p:spPr>
          <a:xfrm rot="10800000">
            <a:off x="6467440" y="-3"/>
            <a:ext cx="5724560" cy="6866466"/>
          </a:xfrm>
          <a:prstGeom prst="round1Rect">
            <a:avLst>
              <a:gd name="adj" fmla="val 17613"/>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
        <p:nvSpPr>
          <p:cNvPr id="5" name="Title 4">
            <a:extLst>
              <a:ext uri="{FF2B5EF4-FFF2-40B4-BE49-F238E27FC236}">
                <a16:creationId xmlns:a16="http://schemas.microsoft.com/office/drawing/2014/main" id="{92B1F282-201A-0742-AF0D-5D54D2CD5FA1}"/>
              </a:ext>
            </a:extLst>
          </p:cNvPr>
          <p:cNvSpPr>
            <a:spLocks noGrp="1"/>
          </p:cNvSpPr>
          <p:nvPr>
            <p:ph type="title"/>
          </p:nvPr>
        </p:nvSpPr>
        <p:spPr>
          <a:xfrm>
            <a:off x="606078" y="854909"/>
            <a:ext cx="5413722" cy="685801"/>
          </a:xfrm>
        </p:spPr>
        <p:txBody>
          <a:bodyPr>
            <a:normAutofit/>
          </a:bodyPr>
          <a:lstStyle/>
          <a:p>
            <a:r>
              <a:rPr lang="fr-CA" sz="3200" dirty="0">
                <a:solidFill>
                  <a:schemeClr val="accent3"/>
                </a:solidFill>
              </a:rPr>
              <a:t>COMMENT NOUS INNOVONS</a:t>
            </a:r>
          </a:p>
        </p:txBody>
      </p:sp>
      <p:sp>
        <p:nvSpPr>
          <p:cNvPr id="6" name="Slide Number Placeholder 5">
            <a:extLst>
              <a:ext uri="{FF2B5EF4-FFF2-40B4-BE49-F238E27FC236}">
                <a16:creationId xmlns:a16="http://schemas.microsoft.com/office/drawing/2014/main" id="{A8D7B170-3A64-604B-ABA5-06199C048543}"/>
              </a:ext>
            </a:extLst>
          </p:cNvPr>
          <p:cNvSpPr>
            <a:spLocks noGrp="1"/>
          </p:cNvSpPr>
          <p:nvPr>
            <p:ph type="sldNum" sz="quarter" idx="4"/>
          </p:nvPr>
        </p:nvSpPr>
        <p:spPr/>
        <p:txBody>
          <a:bodyPr/>
          <a:lstStyle/>
          <a:p>
            <a:pPr defTabSz="1218810"/>
            <a:fld id="{E9B57936-92EF-4126-AE48-1D9D36D15E98}" type="slidenum">
              <a:rPr lang="ja-JP" altLang="en-US" b="0" smtClean="0"/>
              <a:pPr defTabSz="1218810"/>
              <a:t>9</a:t>
            </a:fld>
            <a:endParaRPr lang="fr-CA" altLang="en-US" b="0"/>
          </a:p>
        </p:txBody>
      </p:sp>
      <p:sp>
        <p:nvSpPr>
          <p:cNvPr id="10" name="Rectangle 9">
            <a:extLst>
              <a:ext uri="{FF2B5EF4-FFF2-40B4-BE49-F238E27FC236}">
                <a16:creationId xmlns:a16="http://schemas.microsoft.com/office/drawing/2014/main" id="{B20BE3DB-90FB-2E4A-B6F3-1D66F14C7C09}"/>
              </a:ext>
            </a:extLst>
          </p:cNvPr>
          <p:cNvSpPr/>
          <p:nvPr/>
        </p:nvSpPr>
        <p:spPr>
          <a:xfrm>
            <a:off x="13484" y="22163"/>
            <a:ext cx="756803" cy="844061"/>
          </a:xfrm>
          <a:prstGeom prst="rect">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US" dirty="0"/>
          </a:p>
        </p:txBody>
      </p:sp>
      <p:sp>
        <p:nvSpPr>
          <p:cNvPr id="12" name="Text Placeholder 2">
            <a:extLst>
              <a:ext uri="{FF2B5EF4-FFF2-40B4-BE49-F238E27FC236}">
                <a16:creationId xmlns:a16="http://schemas.microsoft.com/office/drawing/2014/main" id="{2E94C38B-72D6-114B-96CD-353321CE4483}"/>
              </a:ext>
            </a:extLst>
          </p:cNvPr>
          <p:cNvSpPr txBox="1">
            <a:spLocks/>
          </p:cNvSpPr>
          <p:nvPr/>
        </p:nvSpPr>
        <p:spPr>
          <a:xfrm>
            <a:off x="606078" y="2192220"/>
            <a:ext cx="5032722" cy="3810871"/>
          </a:xfrm>
          <a:prstGeom prst="rect">
            <a:avLst/>
          </a:prstGeom>
        </p:spPr>
        <p:txBody>
          <a:bodyPr vert="horz" lIns="0" tIns="0" rIns="0" bIns="0" numCol="1" rtlCol="0">
            <a:noAutofit/>
          </a:bodyPr>
          <a:lstStyle>
            <a:lvl1pPr marL="0" indent="0" algn="l" defTabSz="914150" rtl="0" eaLnBrk="1" latinLnBrk="0" hangingPunct="1">
              <a:lnSpc>
                <a:spcPct val="100000"/>
              </a:lnSpc>
              <a:spcBef>
                <a:spcPts val="0"/>
              </a:spcBef>
              <a:spcAft>
                <a:spcPts val="600"/>
              </a:spcAft>
              <a:buClr>
                <a:srgbClr val="4C4948"/>
              </a:buClr>
              <a:buFont typeface="Arial" panose="020B0604020202020204" pitchFamily="34" charset="0"/>
              <a:buNone/>
              <a:defRPr kumimoji="1" sz="1800" b="1" i="0" kern="1200" baseline="0">
                <a:solidFill>
                  <a:schemeClr val="accent1"/>
                </a:solidFill>
                <a:latin typeface="Calibri" panose="020F0502020204030204" pitchFamily="34" charset="0"/>
                <a:ea typeface="メイリオ" pitchFamily="50" charset="-128"/>
                <a:cs typeface="Calibri" pitchFamily="34" charset="0"/>
              </a:defRPr>
            </a:lvl1pPr>
            <a:lvl2pPr marL="457068" indent="0" algn="l" defTabSz="914150" rtl="0" eaLnBrk="1" latinLnBrk="0" hangingPunct="1">
              <a:lnSpc>
                <a:spcPts val="1800"/>
              </a:lnSpc>
              <a:spcBef>
                <a:spcPts val="0"/>
              </a:spcBef>
              <a:buClr>
                <a:srgbClr val="4C4948"/>
              </a:buClr>
              <a:buFont typeface="Arial" pitchFamily="34" charset="0"/>
              <a:buNone/>
              <a:defRPr kumimoji="1" sz="1400" b="0" i="0" kern="1200">
                <a:solidFill>
                  <a:schemeClr val="tx1"/>
                </a:solidFill>
                <a:latin typeface="Calibri" panose="020F0502020204030204" pitchFamily="34" charset="0"/>
                <a:ea typeface="メイリオ" pitchFamily="50" charset="-128"/>
                <a:cs typeface="Calibri" pitchFamily="34" charset="0"/>
              </a:defRPr>
            </a:lvl2pPr>
            <a:lvl3pPr marL="914149" indent="0" algn="l" defTabSz="914150" rtl="0" eaLnBrk="1" latinLnBrk="0" hangingPunct="1">
              <a:lnSpc>
                <a:spcPts val="1800"/>
              </a:lnSpc>
              <a:spcBef>
                <a:spcPts val="0"/>
              </a:spcBef>
              <a:buClr>
                <a:srgbClr val="4C4948"/>
              </a:buClr>
              <a:buFont typeface="Arial" pitchFamily="34" charset="0"/>
              <a:buNone/>
              <a:defRPr kumimoji="1" sz="1400" b="0" i="0" kern="1200" baseline="0">
                <a:solidFill>
                  <a:schemeClr val="tx1"/>
                </a:solidFill>
                <a:latin typeface="Calibri" panose="020F0502020204030204" pitchFamily="34" charset="0"/>
                <a:ea typeface="メイリオ" pitchFamily="50" charset="-128"/>
                <a:cs typeface="Calibri" pitchFamily="34" charset="0"/>
              </a:defRPr>
            </a:lvl3pPr>
            <a:lvl4pPr marL="1371219" indent="0" algn="l" defTabSz="914150" rtl="0" eaLnBrk="1" latinLnBrk="0" hangingPunct="1">
              <a:lnSpc>
                <a:spcPts val="1800"/>
              </a:lnSpc>
              <a:spcBef>
                <a:spcPts val="0"/>
              </a:spcBef>
              <a:buClr>
                <a:srgbClr val="4C4948"/>
              </a:buClr>
              <a:buFont typeface="Arial" pitchFamily="34" charset="0"/>
              <a:buNone/>
              <a:defRPr kumimoji="1" sz="1400" b="0" i="0" kern="1200" baseline="0">
                <a:solidFill>
                  <a:schemeClr val="tx1"/>
                </a:solidFill>
                <a:latin typeface="Calibri" panose="020F0502020204030204" pitchFamily="34" charset="0"/>
                <a:ea typeface="メイリオ" pitchFamily="50" charset="-128"/>
                <a:cs typeface="Calibri" pitchFamily="34" charset="0"/>
              </a:defRPr>
            </a:lvl4pPr>
            <a:lvl5pPr marL="1828290" indent="0" algn="l" defTabSz="914150" rtl="0" eaLnBrk="1" latinLnBrk="0" hangingPunct="1">
              <a:lnSpc>
                <a:spcPts val="1800"/>
              </a:lnSpc>
              <a:spcBef>
                <a:spcPts val="0"/>
              </a:spcBef>
              <a:buClr>
                <a:srgbClr val="4C4948"/>
              </a:buClr>
              <a:buFont typeface="Arial" pitchFamily="34" charset="0"/>
              <a:buNone/>
              <a:defRPr kumimoji="1" sz="1400" b="0" i="0" kern="1200" baseline="0">
                <a:solidFill>
                  <a:schemeClr val="tx1"/>
                </a:solidFill>
                <a:latin typeface="Calibri" panose="020F0502020204030204" pitchFamily="34" charset="0"/>
                <a:ea typeface="メイリオ" pitchFamily="50" charset="-128"/>
                <a:cs typeface="Calibri" pitchFamily="34" charset="0"/>
              </a:defRPr>
            </a:lvl5pPr>
            <a:lvl6pPr marL="2513910"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986"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061"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142" indent="-228541" algn="l" defTabSz="91415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pPr>
            <a:r>
              <a:rPr lang="fr-CA" b="0" dirty="0">
                <a:solidFill>
                  <a:schemeClr val="accent3"/>
                </a:solidFill>
                <a:latin typeface="Calibri Light" panose="020F0302020204030204" pitchFamily="34" charset="0"/>
              </a:rPr>
              <a:t>Nous sommes des innovateurs et des collaborateurs dotés d’un modèle de partenariat solide qui est essentiel à la mise au point de traitements véritablement transformateurs pour les patients qui ont des besoins non satisfaits importants. Nos laboratoires de classe mondiale collaborent pour accéder à la science de pointe, peu importe d’où elle provient, ce qui nous aide à construire l’une des gammes de produits les plus diversifiées de l’industrie sur le plan des modalités. Ensemble, grâce à nos investissements dans les données et le numérique, nous voulons révolutionner la façon dont nous traitons les maladies et améliorer l’expérience des patients.</a:t>
            </a:r>
          </a:p>
        </p:txBody>
      </p:sp>
      <p:sp>
        <p:nvSpPr>
          <p:cNvPr id="13" name="Rectangle 12">
            <a:extLst>
              <a:ext uri="{FF2B5EF4-FFF2-40B4-BE49-F238E27FC236}">
                <a16:creationId xmlns:a16="http://schemas.microsoft.com/office/drawing/2014/main" id="{34DDE252-9823-9548-B466-2C14ABB8C0E3}"/>
              </a:ext>
            </a:extLst>
          </p:cNvPr>
          <p:cNvSpPr/>
          <p:nvPr/>
        </p:nvSpPr>
        <p:spPr>
          <a:xfrm>
            <a:off x="311149" y="729307"/>
            <a:ext cx="54000" cy="844061"/>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JP" dirty="0">
              <a:solidFill>
                <a:schemeClr val="accent1"/>
              </a:solidFill>
            </a:endParaRPr>
          </a:p>
        </p:txBody>
      </p:sp>
      <p:sp>
        <p:nvSpPr>
          <p:cNvPr id="11" name="Round Single Corner Rectangle 10">
            <a:extLst>
              <a:ext uri="{FF2B5EF4-FFF2-40B4-BE49-F238E27FC236}">
                <a16:creationId xmlns:a16="http://schemas.microsoft.com/office/drawing/2014/main" id="{798B7890-EEA9-2846-8291-D7719BE41D66}"/>
              </a:ext>
            </a:extLst>
          </p:cNvPr>
          <p:cNvSpPr/>
          <p:nvPr/>
        </p:nvSpPr>
        <p:spPr>
          <a:xfrm rot="10800000">
            <a:off x="6523200" y="-3"/>
            <a:ext cx="5724560" cy="6804662"/>
          </a:xfrm>
          <a:prstGeom prst="round1Rect">
            <a:avLst/>
          </a:prstGeom>
          <a:blipFill dpi="0" rotWithShape="0">
            <a:blip r:embed="rId3" cstate="print">
              <a:extLst>
                <a:ext uri="{28A0092B-C50C-407E-A947-70E740481C1C}">
                  <a14:useLocalDpi xmlns:a14="http://schemas.microsoft.com/office/drawing/2010/main"/>
                </a:ext>
              </a:extLst>
            </a:blip>
            <a:srcRect/>
            <a:stretch>
              <a:fillRect r="798"/>
            </a:stretch>
          </a:blipFill>
          <a:ln w="28575">
            <a:no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kumimoji="1" lang="en-JP" dirty="0"/>
          </a:p>
        </p:txBody>
      </p:sp>
    </p:spTree>
    <p:extLst>
      <p:ext uri="{BB962C8B-B14F-4D97-AF65-F5344CB8AC3E}">
        <p14:creationId xmlns:p14="http://schemas.microsoft.com/office/powerpoint/2010/main" val="359926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cwgo2s21TaOQpW2RVCurA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91s2wmrLno._6pCV7LnE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QUInnSCTq5gH1ETvDrU.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MdtSejGNFskfoszYHdwBw"/>
</p:tagLst>
</file>

<file path=ppt/theme/theme1.xml><?xml version="1.0" encoding="utf-8"?>
<a:theme xmlns:a="http://schemas.openxmlformats.org/drawingml/2006/main" name="Takeda Slide Master">
  <a:themeElements>
    <a:clrScheme name="Takeda 2021">
      <a:dk1>
        <a:srgbClr val="34373F"/>
      </a:dk1>
      <a:lt1>
        <a:srgbClr val="FFFFFF"/>
      </a:lt1>
      <a:dk2>
        <a:srgbClr val="34373F"/>
      </a:dk2>
      <a:lt2>
        <a:srgbClr val="FFFFFF"/>
      </a:lt2>
      <a:accent1>
        <a:srgbClr val="E1242A"/>
      </a:accent1>
      <a:accent2>
        <a:srgbClr val="891515"/>
      </a:accent2>
      <a:accent3>
        <a:srgbClr val="34373F"/>
      </a:accent3>
      <a:accent4>
        <a:srgbClr val="A1A4AC"/>
      </a:accent4>
      <a:accent5>
        <a:srgbClr val="EDF2F4"/>
      </a:accent5>
      <a:accent6>
        <a:srgbClr val="FFFFFF"/>
      </a:accent6>
      <a:hlink>
        <a:srgbClr val="34373F"/>
      </a:hlink>
      <a:folHlink>
        <a:srgbClr val="34373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8575">
          <a:noFill/>
        </a:ln>
      </a:spPr>
      <a:bodyPr wrap="none" rtlCol="0" anchor="ctr"/>
      <a:lstStyle>
        <a:defPPr algn="ctr">
          <a:defRPr kumimoji="1" dirty="0"/>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EN_Takeda_Corporate_Overview_Sept2022_FIN" id="{75EA30FA-5873-E34A-A1FF-BA845E9953F0}" vid="{39ACC025-FDBC-CC4B-BDA3-473C2FE77D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8f8f6ee-77b0-4a0b-84bc-8f256da14f12">
      <UserInfo>
        <DisplayName>Gleichauf, Wilma</DisplayName>
        <AccountId>20684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1811318C565C4B8B9773E8DCEFBCFD" ma:contentTypeVersion="12" ma:contentTypeDescription="Create a new document." ma:contentTypeScope="" ma:versionID="135240848175e45ef24c41f5b18e2991">
  <xsd:schema xmlns:xsd="http://www.w3.org/2001/XMLSchema" xmlns:xs="http://www.w3.org/2001/XMLSchema" xmlns:p="http://schemas.microsoft.com/office/2006/metadata/properties" xmlns:ns2="d22c3cd5-af68-46cf-904b-2a67902f633c" xmlns:ns3="d8f8f6ee-77b0-4a0b-84bc-8f256da14f12" targetNamespace="http://schemas.microsoft.com/office/2006/metadata/properties" ma:root="true" ma:fieldsID="10234ad73ad6a0372f66882b7164a343" ns2:_="" ns3:_="">
    <xsd:import namespace="d22c3cd5-af68-46cf-904b-2a67902f633c"/>
    <xsd:import namespace="d8f8f6ee-77b0-4a0b-84bc-8f256da14f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c3cd5-af68-46cf-904b-2a67902f63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f8f6ee-77b0-4a0b-84bc-8f256da14f1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C3BB52-6112-4A90-B1AF-BB2849B50567}">
  <ds:schemaRefs>
    <ds:schemaRef ds:uri="http://schemas.microsoft.com/sharepoint/v3/contenttype/forms"/>
  </ds:schemaRefs>
</ds:datastoreItem>
</file>

<file path=customXml/itemProps2.xml><?xml version="1.0" encoding="utf-8"?>
<ds:datastoreItem xmlns:ds="http://schemas.openxmlformats.org/officeDocument/2006/customXml" ds:itemID="{2064AA88-9994-4773-9B46-6F25641ADC0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8f8f6ee-77b0-4a0b-84bc-8f256da14f12"/>
    <ds:schemaRef ds:uri="d22c3cd5-af68-46cf-904b-2a67902f633c"/>
    <ds:schemaRef ds:uri="http://www.w3.org/XML/1998/namespace"/>
    <ds:schemaRef ds:uri="http://purl.org/dc/dcmitype/"/>
  </ds:schemaRefs>
</ds:datastoreItem>
</file>

<file path=customXml/itemProps3.xml><?xml version="1.0" encoding="utf-8"?>
<ds:datastoreItem xmlns:ds="http://schemas.openxmlformats.org/officeDocument/2006/customXml" ds:itemID="{C4B5C5C3-8E3F-406B-A08B-B620F04701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2c3cd5-af68-46cf-904b-2a67902f633c"/>
    <ds:schemaRef ds:uri="d8f8f6ee-77b0-4a0b-84bc-8f256da14f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EN_Takeda_Corporate_Overview_Sept2022_FIN</Template>
  <TotalTime>63</TotalTime>
  <Words>4268</Words>
  <Application>Microsoft Office PowerPoint</Application>
  <PresentationFormat>Grand écran</PresentationFormat>
  <Paragraphs>530</Paragraphs>
  <Slides>24</Slides>
  <Notes>24</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2</vt:i4>
      </vt:variant>
      <vt:variant>
        <vt:lpstr>Titres des diapositives</vt:lpstr>
      </vt:variant>
      <vt:variant>
        <vt:i4>24</vt:i4>
      </vt:variant>
    </vt:vector>
  </HeadingPairs>
  <TitlesOfParts>
    <vt:vector size="30" baseType="lpstr">
      <vt:lpstr>Arial</vt:lpstr>
      <vt:lpstr>Calibri</vt:lpstr>
      <vt:lpstr>Calibri Light</vt:lpstr>
      <vt:lpstr>Takeda Slide Master</vt:lpstr>
      <vt:lpstr>think-cell Slide</vt:lpstr>
      <vt:lpstr>think-cell スライド</vt:lpstr>
      <vt:lpstr>Vue d’ensemble de l’entreprise</vt:lpstr>
      <vt:lpstr>Avis important</vt:lpstr>
      <vt:lpstr>Présentation PowerPoint</vt:lpstr>
      <vt:lpstr>QUI NOUS SOMMES</vt:lpstr>
      <vt:lpstr>Présentation PowerPoint</vt:lpstr>
      <vt:lpstr>Notre philosophie d’entreprise</vt:lpstr>
      <vt:lpstr>Présentation PowerPoint</vt:lpstr>
      <vt:lpstr>Présentation PowerPoint</vt:lpstr>
      <vt:lpstr>COMMENT NOUS INNOVONS</vt:lpstr>
      <vt:lpstr>Présentation PowerPoint</vt:lpstr>
      <vt:lpstr>Recherche et développement</vt:lpstr>
      <vt:lpstr>Notre croissance numérique</vt:lpstr>
      <vt:lpstr>Présentation PowerPoint</vt:lpstr>
      <vt:lpstr>Accès aux médicaments</vt:lpstr>
      <vt:lpstr>NOTRE ENGAGEMENT ENVERS LA PLANÈTE</vt:lpstr>
      <vt:lpstr>Nos actions pour protéger l’environnement… </vt:lpstr>
      <vt:lpstr>… sont conformes aux engagements mondiaux</vt:lpstr>
      <vt:lpstr>Notre programme mondial en matière de responsabilité sociale de l’entreprise et nos partenariats </vt:lpstr>
      <vt:lpstr>Présentation PowerPoint</vt:lpstr>
      <vt:lpstr>Annexe</vt:lpstr>
      <vt:lpstr>Notre histoire 1781 – 1979</vt:lpstr>
      <vt:lpstr>Notre histoire 1980 – aujourd’hui</vt:lpstr>
      <vt:lpstr>Structure de gouvernance d’entreprise</vt:lpstr>
      <vt:lpstr>Conseil d’administration – Valeurs et gouvernance d’entreprise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Corporate Overview</dc:title>
  <dc:subject/>
  <dc:creator>King, Kristen</dc:creator>
  <cp:keywords/>
  <dc:description/>
  <cp:lastModifiedBy>Manon Verville</cp:lastModifiedBy>
  <cp:revision>7</cp:revision>
  <dcterms:created xsi:type="dcterms:W3CDTF">2022-11-30T17:45:08Z</dcterms:created>
  <dcterms:modified xsi:type="dcterms:W3CDTF">2022-12-14T14:11:09Z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0x010100331811318C565C4B8B9773E8DCEFBCFD</vt:lpwstr>
  </property>
  <property fmtid="{D5CDD505-2E9C-101B-9397-08002B2CF9AE}" pid="3" name="MSIP_Label_806549b0-fca5-46d7-91e8-c08245fb2926_Enabled">
    <vt:lpwstr>true</vt:lpwstr>
  </property>
  <property fmtid="{D5CDD505-2E9C-101B-9397-08002B2CF9AE}" pid="4" name="MSIP_Label_806549b0-fca5-46d7-91e8-c08245fb2926_SetDate">
    <vt:lpwstr>2022-09-22T14:59:16Z</vt:lpwstr>
  </property>
  <property fmtid="{D5CDD505-2E9C-101B-9397-08002B2CF9AE}" pid="5" name="MSIP_Label_806549b0-fca5-46d7-91e8-c08245fb2926_Method">
    <vt:lpwstr>Standard</vt:lpwstr>
  </property>
  <property fmtid="{D5CDD505-2E9C-101B-9397-08002B2CF9AE}" pid="6" name="MSIP_Label_806549b0-fca5-46d7-91e8-c08245fb2926_Name">
    <vt:lpwstr>Takeda - Confidential (No Watermark)</vt:lpwstr>
  </property>
  <property fmtid="{D5CDD505-2E9C-101B-9397-08002B2CF9AE}" pid="7" name="MSIP_Label_806549b0-fca5-46d7-91e8-c08245fb2926_SiteId">
    <vt:lpwstr>57fdf63b-7e22-45a3-83dc-d37003163aae</vt:lpwstr>
  </property>
  <property fmtid="{D5CDD505-2E9C-101B-9397-08002B2CF9AE}" pid="8" name="MSIP_Label_806549b0-fca5-46d7-91e8-c08245fb2926_ActionId">
    <vt:lpwstr>7a70736f-85d9-45a6-ab37-4a72fae2a411</vt:lpwstr>
  </property>
  <property fmtid="{D5CDD505-2E9C-101B-9397-08002B2CF9AE}" pid="9" name="MSIP_Label_806549b0-fca5-46d7-91e8-c08245fb2926_ContentBits">
    <vt:lpwstr>0</vt:lpwstr>
  </property>
</Properties>
</file>